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7" r:id="rId1"/>
  </p:sldMasterIdLst>
  <p:notesMasterIdLst>
    <p:notesMasterId r:id="rId40"/>
  </p:notesMasterIdLst>
  <p:handoutMasterIdLst>
    <p:handoutMasterId r:id="rId41"/>
  </p:handoutMasterIdLst>
  <p:sldIdLst>
    <p:sldId id="379" r:id="rId2"/>
    <p:sldId id="256" r:id="rId3"/>
    <p:sldId id="376" r:id="rId4"/>
    <p:sldId id="387" r:id="rId5"/>
    <p:sldId id="389" r:id="rId6"/>
    <p:sldId id="388" r:id="rId7"/>
    <p:sldId id="390" r:id="rId8"/>
    <p:sldId id="391" r:id="rId9"/>
    <p:sldId id="393" r:id="rId10"/>
    <p:sldId id="394" r:id="rId11"/>
    <p:sldId id="396" r:id="rId12"/>
    <p:sldId id="397" r:id="rId13"/>
    <p:sldId id="398" r:id="rId14"/>
    <p:sldId id="402" r:id="rId15"/>
    <p:sldId id="404" r:id="rId16"/>
    <p:sldId id="405" r:id="rId17"/>
    <p:sldId id="406" r:id="rId18"/>
    <p:sldId id="420" r:id="rId19"/>
    <p:sldId id="410" r:id="rId20"/>
    <p:sldId id="411" r:id="rId21"/>
    <p:sldId id="412" r:id="rId22"/>
    <p:sldId id="421" r:id="rId23"/>
    <p:sldId id="424" r:id="rId24"/>
    <p:sldId id="436" r:id="rId25"/>
    <p:sldId id="425" r:id="rId26"/>
    <p:sldId id="426" r:id="rId27"/>
    <p:sldId id="427" r:id="rId28"/>
    <p:sldId id="428" r:id="rId29"/>
    <p:sldId id="328" r:id="rId30"/>
    <p:sldId id="429" r:id="rId31"/>
    <p:sldId id="430" r:id="rId32"/>
    <p:sldId id="437" r:id="rId33"/>
    <p:sldId id="435" r:id="rId34"/>
    <p:sldId id="431" r:id="rId35"/>
    <p:sldId id="432" r:id="rId36"/>
    <p:sldId id="434" r:id="rId37"/>
    <p:sldId id="423" r:id="rId38"/>
    <p:sldId id="418" r:id="rId39"/>
  </p:sldIdLst>
  <p:sldSz cx="12192000" cy="6858000"/>
  <p:notesSz cx="9144000" cy="6858000"/>
  <p:custDataLst>
    <p:tags r:id="rId4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B9FF"/>
    <a:srgbClr val="214A34"/>
    <a:srgbClr val="186D05"/>
    <a:srgbClr val="AA181F"/>
    <a:srgbClr val="325C31"/>
    <a:srgbClr val="CC2E1D"/>
    <a:srgbClr val="B71A1E"/>
    <a:srgbClr val="CC4337"/>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66" autoAdjust="0"/>
    <p:restoredTop sz="92969"/>
  </p:normalViewPr>
  <p:slideViewPr>
    <p:cSldViewPr>
      <p:cViewPr>
        <p:scale>
          <a:sx n="70" d="100"/>
          <a:sy n="70" d="100"/>
        </p:scale>
        <p:origin x="-840" y="28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F1B11F6A-A894-A141-9DA6-BE45CDEA5BEF}" type="datetimeFigureOut">
              <a:rPr lang="en-US" smtClean="0"/>
              <a:t>3/25/2020</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925AD299-5583-FA4B-BF75-539F9BE46696}" type="slidenum">
              <a:rPr lang="en-US" smtClean="0"/>
              <a:t>‹#›</a:t>
            </a:fld>
            <a:endParaRPr lang="en-US"/>
          </a:p>
        </p:txBody>
      </p:sp>
    </p:spTree>
    <p:extLst>
      <p:ext uri="{BB962C8B-B14F-4D97-AF65-F5344CB8AC3E}">
        <p14:creationId xmlns:p14="http://schemas.microsoft.com/office/powerpoint/2010/main" val="2042332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221911AC-D7E9-0645-8231-FED5715078CB}" type="datetimeFigureOut">
              <a:rPr lang="en-US" smtClean="0"/>
              <a:t>3/25/2020</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82C07327-F486-A148-A046-8048ABFD8740}" type="slidenum">
              <a:rPr lang="en-US" smtClean="0"/>
              <a:t>‹#›</a:t>
            </a:fld>
            <a:endParaRPr lang="en-US"/>
          </a:p>
        </p:txBody>
      </p:sp>
    </p:spTree>
    <p:extLst>
      <p:ext uri="{BB962C8B-B14F-4D97-AF65-F5344CB8AC3E}">
        <p14:creationId xmlns:p14="http://schemas.microsoft.com/office/powerpoint/2010/main" val="1921555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07327-F486-A148-A046-8048ABFD8740}" type="slidenum">
              <a:rPr lang="en-US" smtClean="0"/>
              <a:t>1</a:t>
            </a:fld>
            <a:endParaRPr lang="en-US"/>
          </a:p>
        </p:txBody>
      </p:sp>
    </p:spTree>
    <p:extLst>
      <p:ext uri="{BB962C8B-B14F-4D97-AF65-F5344CB8AC3E}">
        <p14:creationId xmlns:p14="http://schemas.microsoft.com/office/powerpoint/2010/main" val="221657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07327-F486-A148-A046-8048ABFD8740}" type="slidenum">
              <a:rPr lang="en-US" smtClean="0"/>
              <a:t>14</a:t>
            </a:fld>
            <a:endParaRPr lang="en-US"/>
          </a:p>
        </p:txBody>
      </p:sp>
    </p:spTree>
    <p:extLst>
      <p:ext uri="{BB962C8B-B14F-4D97-AF65-F5344CB8AC3E}">
        <p14:creationId xmlns:p14="http://schemas.microsoft.com/office/powerpoint/2010/main" val="3887629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07327-F486-A148-A046-8048ABFD8740}" type="slidenum">
              <a:rPr lang="en-US" smtClean="0"/>
              <a:t>19</a:t>
            </a:fld>
            <a:endParaRPr lang="en-US"/>
          </a:p>
        </p:txBody>
      </p:sp>
    </p:spTree>
    <p:extLst>
      <p:ext uri="{BB962C8B-B14F-4D97-AF65-F5344CB8AC3E}">
        <p14:creationId xmlns:p14="http://schemas.microsoft.com/office/powerpoint/2010/main" val="272588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07327-F486-A148-A046-8048ABFD8740}" type="slidenum">
              <a:rPr lang="en-US" smtClean="0"/>
              <a:t>20</a:t>
            </a:fld>
            <a:endParaRPr lang="en-US"/>
          </a:p>
        </p:txBody>
      </p:sp>
    </p:spTree>
    <p:extLst>
      <p:ext uri="{BB962C8B-B14F-4D97-AF65-F5344CB8AC3E}">
        <p14:creationId xmlns:p14="http://schemas.microsoft.com/office/powerpoint/2010/main" val="1416398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829879"/>
            <a:ext cx="9144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x-none"/>
          </a:p>
        </p:txBody>
      </p:sp>
      <p:sp>
        <p:nvSpPr>
          <p:cNvPr id="8" name="Footer Placeholder 7"/>
          <p:cNvSpPr>
            <a:spLocks noGrp="1"/>
          </p:cNvSpPr>
          <p:nvPr>
            <p:ph type="ftr" sz="quarter" idx="11"/>
          </p:nvPr>
        </p:nvSpPr>
        <p:spPr/>
        <p:txBody>
          <a:bodyPr/>
          <a:lstStyle/>
          <a:p>
            <a:endParaRPr lang="x-none" altLang="x-none"/>
          </a:p>
        </p:txBody>
      </p:sp>
      <p:sp>
        <p:nvSpPr>
          <p:cNvPr id="9" name="Slide Number Placeholder 8"/>
          <p:cNvSpPr>
            <a:spLocks noGrp="1"/>
          </p:cNvSpPr>
          <p:nvPr>
            <p:ph type="sldNum" sz="quarter" idx="12"/>
          </p:nvPr>
        </p:nvSpPr>
        <p:spPr/>
        <p:txBody>
          <a:bodyPr/>
          <a:lstStyle/>
          <a:p>
            <a:fld id="{0C840D2B-3448-4242-A93D-7CEC4D349D9B}" type="slidenum">
              <a:rPr lang="en-US" altLang="x-none" smtClean="0"/>
              <a:pPr/>
              <a:t>‹#›</a:t>
            </a:fld>
            <a:endParaRPr lang="en-US" altLang="x-non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2"/>
            <a:ext cx="105156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7"/>
            <a:ext cx="105156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9" y="5186516"/>
            <a:ext cx="10514012"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x-none"/>
          </a:p>
        </p:txBody>
      </p:sp>
      <p:sp>
        <p:nvSpPr>
          <p:cNvPr id="6" name="Footer Placeholder 5"/>
          <p:cNvSpPr>
            <a:spLocks noGrp="1"/>
          </p:cNvSpPr>
          <p:nvPr>
            <p:ph type="ftr" sz="quarter" idx="11"/>
          </p:nvPr>
        </p:nvSpPr>
        <p:spPr/>
        <p:txBody>
          <a:bodyPr/>
          <a:lstStyle/>
          <a:p>
            <a:r>
              <a:rPr lang="en-US" altLang="x-none"/>
              <a:t>www.themegallery.com</a:t>
            </a:r>
          </a:p>
        </p:txBody>
      </p:sp>
      <p:sp>
        <p:nvSpPr>
          <p:cNvPr id="7" name="Slide Number Placeholder 6"/>
          <p:cNvSpPr>
            <a:spLocks noGrp="1"/>
          </p:cNvSpPr>
          <p:nvPr>
            <p:ph type="sldNum" sz="quarter" idx="12"/>
          </p:nvPr>
        </p:nvSpPr>
        <p:spPr/>
        <p:txBody>
          <a:bodyPr/>
          <a:lstStyle/>
          <a:p>
            <a:fld id="{DB3BAD56-2F77-4344-929E-F5B364007FE4}" type="slidenum">
              <a:rPr lang="en-US" altLang="x-none" smtClean="0"/>
              <a:pPr/>
              <a:t>‹#›</a:t>
            </a:fld>
            <a:endParaRPr lang="en-US" altLang="x-none"/>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839789" y="4489399"/>
            <a:ext cx="10514012"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x-none"/>
          </a:p>
        </p:txBody>
      </p:sp>
      <p:sp>
        <p:nvSpPr>
          <p:cNvPr id="6" name="Footer Placeholder 5"/>
          <p:cNvSpPr>
            <a:spLocks noGrp="1"/>
          </p:cNvSpPr>
          <p:nvPr>
            <p:ph type="ftr" sz="quarter" idx="11"/>
          </p:nvPr>
        </p:nvSpPr>
        <p:spPr/>
        <p:txBody>
          <a:bodyPr/>
          <a:lstStyle/>
          <a:p>
            <a:r>
              <a:rPr lang="en-US" altLang="x-none"/>
              <a:t>www.themegallery.com</a:t>
            </a:r>
          </a:p>
        </p:txBody>
      </p:sp>
      <p:sp>
        <p:nvSpPr>
          <p:cNvPr id="7" name="Slide Number Placeholder 6"/>
          <p:cNvSpPr>
            <a:spLocks noGrp="1"/>
          </p:cNvSpPr>
          <p:nvPr>
            <p:ph type="sldNum" sz="quarter" idx="12"/>
          </p:nvPr>
        </p:nvSpPr>
        <p:spPr/>
        <p:txBody>
          <a:bodyPr/>
          <a:lstStyle/>
          <a:p>
            <a:fld id="{DB3BAD56-2F77-4344-929E-F5B364007FE4}" type="slidenum">
              <a:rPr lang="en-US" altLang="x-none" smtClean="0"/>
              <a:pPr/>
              <a:t>‹#›</a:t>
            </a:fld>
            <a:endParaRPr lang="en-US" altLang="x-none"/>
          </a:p>
        </p:txBody>
      </p:sp>
    </p:spTree>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x-none"/>
          </a:p>
        </p:txBody>
      </p:sp>
      <p:sp>
        <p:nvSpPr>
          <p:cNvPr id="6" name="Footer Placeholder 5"/>
          <p:cNvSpPr>
            <a:spLocks noGrp="1"/>
          </p:cNvSpPr>
          <p:nvPr>
            <p:ph type="ftr" sz="quarter" idx="11"/>
          </p:nvPr>
        </p:nvSpPr>
        <p:spPr/>
        <p:txBody>
          <a:bodyPr/>
          <a:lstStyle/>
          <a:p>
            <a:r>
              <a:rPr lang="en-US" altLang="x-none"/>
              <a:t>www.themegallery.com</a:t>
            </a:r>
          </a:p>
        </p:txBody>
      </p:sp>
      <p:sp>
        <p:nvSpPr>
          <p:cNvPr id="7" name="Slide Number Placeholder 6"/>
          <p:cNvSpPr>
            <a:spLocks noGrp="1"/>
          </p:cNvSpPr>
          <p:nvPr>
            <p:ph type="sldNum" sz="quarter" idx="12"/>
          </p:nvPr>
        </p:nvSpPr>
        <p:spPr/>
        <p:txBody>
          <a:bodyPr/>
          <a:lstStyle/>
          <a:p>
            <a:fld id="{DB3BAD56-2F77-4344-929E-F5B364007FE4}" type="slidenum">
              <a:rPr lang="en-US" altLang="x-none" smtClean="0"/>
              <a:pPr/>
              <a:t>‹#›</a:t>
            </a:fld>
            <a:endParaRPr lang="en-US" altLang="x-none"/>
          </a:p>
        </p:txBody>
      </p:sp>
      <p:sp>
        <p:nvSpPr>
          <p:cNvPr id="9" name="TextBox 8"/>
          <p:cNvSpPr txBox="1"/>
          <p:nvPr/>
        </p:nvSpPr>
        <p:spPr>
          <a:xfrm>
            <a:off x="1111044" y="786824"/>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9"/>
            <a:ext cx="105156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839789" y="4850581"/>
            <a:ext cx="10514012"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x-none"/>
          </a:p>
        </p:txBody>
      </p:sp>
      <p:sp>
        <p:nvSpPr>
          <p:cNvPr id="6" name="Footer Placeholder 5"/>
          <p:cNvSpPr>
            <a:spLocks noGrp="1"/>
          </p:cNvSpPr>
          <p:nvPr>
            <p:ph type="ftr" sz="quarter" idx="11"/>
          </p:nvPr>
        </p:nvSpPr>
        <p:spPr/>
        <p:txBody>
          <a:bodyPr/>
          <a:lstStyle/>
          <a:p>
            <a:r>
              <a:rPr lang="en-US" altLang="x-none"/>
              <a:t>www.themegallery.com</a:t>
            </a:r>
          </a:p>
        </p:txBody>
      </p:sp>
      <p:sp>
        <p:nvSpPr>
          <p:cNvPr id="7" name="Slide Number Placeholder 6"/>
          <p:cNvSpPr>
            <a:spLocks noGrp="1"/>
          </p:cNvSpPr>
          <p:nvPr>
            <p:ph type="sldNum" sz="quarter" idx="12"/>
          </p:nvPr>
        </p:nvSpPr>
        <p:spPr/>
        <p:txBody>
          <a:bodyPr/>
          <a:lstStyle/>
          <a:p>
            <a:fld id="{DB3BAD56-2F77-4344-929E-F5B364007FE4}" type="slidenum">
              <a:rPr lang="en-US" altLang="x-none" smtClean="0"/>
              <a:pPr/>
              <a:t>‹#›</a:t>
            </a:fld>
            <a:endParaRPr lang="en-US" altLang="x-none"/>
          </a:p>
        </p:txBody>
      </p:sp>
    </p:spTree>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7"/>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1"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4587996" y="1885950"/>
            <a:ext cx="293624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7829037" y="1885950"/>
            <a:ext cx="2932113"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7" y="2571750"/>
            <a:ext cx="29321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x-none"/>
          </a:p>
        </p:txBody>
      </p:sp>
      <p:sp>
        <p:nvSpPr>
          <p:cNvPr id="4" name="Footer Placeholder 3"/>
          <p:cNvSpPr>
            <a:spLocks noGrp="1"/>
          </p:cNvSpPr>
          <p:nvPr>
            <p:ph type="ftr" sz="quarter" idx="11"/>
          </p:nvPr>
        </p:nvSpPr>
        <p:spPr/>
        <p:txBody>
          <a:bodyPr/>
          <a:lstStyle/>
          <a:p>
            <a:r>
              <a:rPr lang="en-US" altLang="x-none"/>
              <a:t>www.themegallery.com</a:t>
            </a:r>
          </a:p>
        </p:txBody>
      </p:sp>
      <p:sp>
        <p:nvSpPr>
          <p:cNvPr id="5" name="Slide Number Placeholder 4"/>
          <p:cNvSpPr>
            <a:spLocks noGrp="1"/>
          </p:cNvSpPr>
          <p:nvPr>
            <p:ph type="sldNum" sz="quarter" idx="12"/>
          </p:nvPr>
        </p:nvSpPr>
        <p:spPr/>
        <p:txBody>
          <a:bodyPr/>
          <a:lstStyle/>
          <a:p>
            <a:fld id="{DB3BAD56-2F77-4344-929E-F5B364007FE4}" type="slidenum">
              <a:rPr lang="en-US" altLang="x-none" smtClean="0"/>
              <a:pPr/>
              <a:t>‹#›</a:t>
            </a:fld>
            <a:endParaRPr lang="en-US" altLang="x-none"/>
          </a:p>
        </p:txBody>
      </p:sp>
    </p:spTree>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7"/>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1332085" y="4873767"/>
            <a:ext cx="2940051"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4568998" y="4297503"/>
            <a:ext cx="293052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4567645" y="4873766"/>
            <a:ext cx="2934407"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7804324" y="4297503"/>
            <a:ext cx="2932113"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7804322"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7804198" y="4873764"/>
            <a:ext cx="2935997"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x-none"/>
          </a:p>
        </p:txBody>
      </p:sp>
      <p:sp>
        <p:nvSpPr>
          <p:cNvPr id="4" name="Footer Placeholder 3"/>
          <p:cNvSpPr>
            <a:spLocks noGrp="1"/>
          </p:cNvSpPr>
          <p:nvPr>
            <p:ph type="ftr" sz="quarter" idx="11"/>
          </p:nvPr>
        </p:nvSpPr>
        <p:spPr/>
        <p:txBody>
          <a:bodyPr/>
          <a:lstStyle/>
          <a:p>
            <a:r>
              <a:rPr lang="en-US" altLang="x-none"/>
              <a:t>www.themegallery.com</a:t>
            </a:r>
          </a:p>
        </p:txBody>
      </p:sp>
      <p:sp>
        <p:nvSpPr>
          <p:cNvPr id="5" name="Slide Number Placeholder 4"/>
          <p:cNvSpPr>
            <a:spLocks noGrp="1"/>
          </p:cNvSpPr>
          <p:nvPr>
            <p:ph type="sldNum" sz="quarter" idx="12"/>
          </p:nvPr>
        </p:nvSpPr>
        <p:spPr/>
        <p:txBody>
          <a:bodyPr/>
          <a:lstStyle/>
          <a:p>
            <a:fld id="{DB3BAD56-2F77-4344-929E-F5B364007FE4}" type="slidenum">
              <a:rPr lang="en-US" altLang="x-none" smtClean="0"/>
              <a:pPr/>
              <a:t>‹#›</a:t>
            </a:fld>
            <a:endParaRPr lang="en-US" altLang="x-none"/>
          </a:p>
        </p:txBody>
      </p:sp>
    </p:spTree>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x-none"/>
          </a:p>
        </p:txBody>
      </p:sp>
      <p:sp>
        <p:nvSpPr>
          <p:cNvPr id="5" name="Footer Placeholder 4"/>
          <p:cNvSpPr>
            <a:spLocks noGrp="1"/>
          </p:cNvSpPr>
          <p:nvPr>
            <p:ph type="ftr" sz="quarter" idx="11"/>
          </p:nvPr>
        </p:nvSpPr>
        <p:spPr/>
        <p:txBody>
          <a:bodyPr/>
          <a:lstStyle/>
          <a:p>
            <a:r>
              <a:rPr lang="en-US" altLang="x-none"/>
              <a:t>www.themegallery.com</a:t>
            </a:r>
          </a:p>
        </p:txBody>
      </p:sp>
      <p:sp>
        <p:nvSpPr>
          <p:cNvPr id="6" name="Slide Number Placeholder 5"/>
          <p:cNvSpPr>
            <a:spLocks noGrp="1"/>
          </p:cNvSpPr>
          <p:nvPr>
            <p:ph type="sldNum" sz="quarter" idx="12"/>
          </p:nvPr>
        </p:nvSpPr>
        <p:spPr/>
        <p:txBody>
          <a:bodyPr/>
          <a:lstStyle/>
          <a:p>
            <a:fld id="{193B6622-2FFC-DC4B-8076-D973815FE61C}" type="slidenum">
              <a:rPr lang="en-US" altLang="x-none" smtClean="0"/>
              <a:pPr/>
              <a:t>‹#›</a:t>
            </a:fld>
            <a:endParaRPr lang="en-US" altLang="x-non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x-none"/>
          </a:p>
        </p:txBody>
      </p:sp>
      <p:sp>
        <p:nvSpPr>
          <p:cNvPr id="5" name="Footer Placeholder 4"/>
          <p:cNvSpPr>
            <a:spLocks noGrp="1"/>
          </p:cNvSpPr>
          <p:nvPr>
            <p:ph type="ftr" sz="quarter" idx="11"/>
          </p:nvPr>
        </p:nvSpPr>
        <p:spPr/>
        <p:txBody>
          <a:bodyPr/>
          <a:lstStyle/>
          <a:p>
            <a:r>
              <a:rPr lang="en-US" altLang="x-none"/>
              <a:t>www.themegallery.com</a:t>
            </a:r>
          </a:p>
        </p:txBody>
      </p:sp>
      <p:sp>
        <p:nvSpPr>
          <p:cNvPr id="6" name="Slide Number Placeholder 5"/>
          <p:cNvSpPr>
            <a:spLocks noGrp="1"/>
          </p:cNvSpPr>
          <p:nvPr>
            <p:ph type="sldNum" sz="quarter" idx="12"/>
          </p:nvPr>
        </p:nvSpPr>
        <p:spPr/>
        <p:txBody>
          <a:bodyPr/>
          <a:lstStyle/>
          <a:p>
            <a:fld id="{F39B1CE5-BC77-7242-A9EA-A5C4295D5F5E}" type="slidenum">
              <a:rPr lang="en-US" altLang="x-none" smtClean="0"/>
              <a:pPr/>
              <a:t>‹#›</a:t>
            </a:fld>
            <a:endParaRPr lang="en-US" altLang="x-non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x-none"/>
          </a:p>
        </p:txBody>
      </p:sp>
      <p:sp>
        <p:nvSpPr>
          <p:cNvPr id="5" name="Footer Placeholder 4"/>
          <p:cNvSpPr>
            <a:spLocks noGrp="1"/>
          </p:cNvSpPr>
          <p:nvPr>
            <p:ph type="ftr" sz="quarter" idx="11"/>
          </p:nvPr>
        </p:nvSpPr>
        <p:spPr/>
        <p:txBody>
          <a:bodyPr/>
          <a:lstStyle/>
          <a:p>
            <a:r>
              <a:rPr lang="en-US" altLang="x-none"/>
              <a:t>www.themegallery.com</a:t>
            </a:r>
          </a:p>
        </p:txBody>
      </p:sp>
      <p:sp>
        <p:nvSpPr>
          <p:cNvPr id="6" name="Slide Number Placeholder 5"/>
          <p:cNvSpPr>
            <a:spLocks noGrp="1"/>
          </p:cNvSpPr>
          <p:nvPr>
            <p:ph type="sldNum" sz="quarter" idx="12"/>
          </p:nvPr>
        </p:nvSpPr>
        <p:spPr/>
        <p:txBody>
          <a:bodyPr/>
          <a:lstStyle/>
          <a:p>
            <a:fld id="{2B1BA986-136B-2F45-B1FD-928EFE17DDC4}" type="slidenum">
              <a:rPr lang="en-US" altLang="x-none" smtClean="0"/>
              <a:pPr/>
              <a:t>‹#›</a:t>
            </a:fld>
            <a:endParaRPr lang="en-US" altLang="x-non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829878"/>
            <a:ext cx="9144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x-none"/>
          </a:p>
        </p:txBody>
      </p:sp>
      <p:sp>
        <p:nvSpPr>
          <p:cNvPr id="5" name="Footer Placeholder 4"/>
          <p:cNvSpPr>
            <a:spLocks noGrp="1"/>
          </p:cNvSpPr>
          <p:nvPr>
            <p:ph type="ftr" sz="quarter" idx="11"/>
          </p:nvPr>
        </p:nvSpPr>
        <p:spPr/>
        <p:txBody>
          <a:bodyPr/>
          <a:lstStyle/>
          <a:p>
            <a:r>
              <a:rPr lang="en-US" altLang="x-none"/>
              <a:t>www.themegallery.com</a:t>
            </a:r>
          </a:p>
        </p:txBody>
      </p:sp>
      <p:sp>
        <p:nvSpPr>
          <p:cNvPr id="6" name="Slide Number Placeholder 5"/>
          <p:cNvSpPr>
            <a:spLocks noGrp="1"/>
          </p:cNvSpPr>
          <p:nvPr>
            <p:ph type="sldNum" sz="quarter" idx="12"/>
          </p:nvPr>
        </p:nvSpPr>
        <p:spPr/>
        <p:txBody>
          <a:bodyPr/>
          <a:lstStyle/>
          <a:p>
            <a:fld id="{336164D5-46F9-B14E-8DED-F7DC85E2399F}" type="slidenum">
              <a:rPr lang="en-US" altLang="x-none" smtClean="0"/>
              <a:pPr/>
              <a:t>‹#›</a:t>
            </a:fld>
            <a:endParaRPr lang="en-US" altLang="x-non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x-none"/>
          </a:p>
        </p:txBody>
      </p:sp>
      <p:sp>
        <p:nvSpPr>
          <p:cNvPr id="6" name="Footer Placeholder 5"/>
          <p:cNvSpPr>
            <a:spLocks noGrp="1"/>
          </p:cNvSpPr>
          <p:nvPr>
            <p:ph type="ftr" sz="quarter" idx="11"/>
          </p:nvPr>
        </p:nvSpPr>
        <p:spPr/>
        <p:txBody>
          <a:bodyPr/>
          <a:lstStyle/>
          <a:p>
            <a:r>
              <a:rPr lang="en-US" altLang="x-none"/>
              <a:t>www.themegallery.com</a:t>
            </a:r>
          </a:p>
        </p:txBody>
      </p:sp>
      <p:sp>
        <p:nvSpPr>
          <p:cNvPr id="7" name="Slide Number Placeholder 6"/>
          <p:cNvSpPr>
            <a:spLocks noGrp="1"/>
          </p:cNvSpPr>
          <p:nvPr>
            <p:ph type="sldNum" sz="quarter" idx="12"/>
          </p:nvPr>
        </p:nvSpPr>
        <p:spPr/>
        <p:txBody>
          <a:bodyPr/>
          <a:lstStyle/>
          <a:p>
            <a:fld id="{DD47B18B-2DB0-594A-A784-7EB7C7350162}" type="slidenum">
              <a:rPr lang="en-US" altLang="x-none" smtClean="0"/>
              <a:pPr/>
              <a:t>‹#›</a:t>
            </a:fld>
            <a:endParaRPr lang="en-US" altLang="x-non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1" y="1681163"/>
            <a:ext cx="5035548"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1"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x-none"/>
          </a:p>
        </p:txBody>
      </p:sp>
      <p:sp>
        <p:nvSpPr>
          <p:cNvPr id="8" name="Footer Placeholder 7"/>
          <p:cNvSpPr>
            <a:spLocks noGrp="1"/>
          </p:cNvSpPr>
          <p:nvPr>
            <p:ph type="ftr" sz="quarter" idx="11"/>
          </p:nvPr>
        </p:nvSpPr>
        <p:spPr/>
        <p:txBody>
          <a:bodyPr/>
          <a:lstStyle/>
          <a:p>
            <a:r>
              <a:rPr lang="en-US" altLang="x-none"/>
              <a:t>www.themegallery.com</a:t>
            </a:r>
          </a:p>
        </p:txBody>
      </p:sp>
      <p:sp>
        <p:nvSpPr>
          <p:cNvPr id="9" name="Slide Number Placeholder 8"/>
          <p:cNvSpPr>
            <a:spLocks noGrp="1"/>
          </p:cNvSpPr>
          <p:nvPr>
            <p:ph type="sldNum" sz="quarter" idx="12"/>
          </p:nvPr>
        </p:nvSpPr>
        <p:spPr/>
        <p:txBody>
          <a:bodyPr/>
          <a:lstStyle/>
          <a:p>
            <a:fld id="{68D17F01-AF1B-074E-A3F4-2B4B6FA87FA9}" type="slidenum">
              <a:rPr lang="en-US" altLang="x-none" smtClean="0"/>
              <a:pPr/>
              <a:t>‹#›</a:t>
            </a:fld>
            <a:endParaRPr lang="en-US" altLang="x-non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x-none"/>
          </a:p>
        </p:txBody>
      </p:sp>
      <p:sp>
        <p:nvSpPr>
          <p:cNvPr id="4" name="Footer Placeholder 3"/>
          <p:cNvSpPr>
            <a:spLocks noGrp="1"/>
          </p:cNvSpPr>
          <p:nvPr>
            <p:ph type="ftr" sz="quarter" idx="11"/>
          </p:nvPr>
        </p:nvSpPr>
        <p:spPr/>
        <p:txBody>
          <a:bodyPr/>
          <a:lstStyle/>
          <a:p>
            <a:r>
              <a:rPr lang="en-US" altLang="x-none"/>
              <a:t>www.themegallery.com</a:t>
            </a:r>
          </a:p>
        </p:txBody>
      </p:sp>
      <p:sp>
        <p:nvSpPr>
          <p:cNvPr id="5" name="Slide Number Placeholder 4"/>
          <p:cNvSpPr>
            <a:spLocks noGrp="1"/>
          </p:cNvSpPr>
          <p:nvPr>
            <p:ph type="sldNum" sz="quarter" idx="12"/>
          </p:nvPr>
        </p:nvSpPr>
        <p:spPr/>
        <p:txBody>
          <a:bodyPr/>
          <a:lstStyle/>
          <a:p>
            <a:fld id="{72B23DB8-C926-9C45-B236-93FA20281B18}" type="slidenum">
              <a:rPr lang="en-US" altLang="x-none" smtClean="0"/>
              <a:pPr/>
              <a:t>‹#›</a:t>
            </a:fld>
            <a:endParaRPr lang="en-US" altLang="x-non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x-none"/>
          </a:p>
        </p:txBody>
      </p:sp>
      <p:sp>
        <p:nvSpPr>
          <p:cNvPr id="3" name="Footer Placeholder 2"/>
          <p:cNvSpPr>
            <a:spLocks noGrp="1"/>
          </p:cNvSpPr>
          <p:nvPr>
            <p:ph type="ftr" sz="quarter" idx="11"/>
          </p:nvPr>
        </p:nvSpPr>
        <p:spPr/>
        <p:txBody>
          <a:bodyPr/>
          <a:lstStyle/>
          <a:p>
            <a:r>
              <a:rPr lang="en-US" altLang="x-none"/>
              <a:t>www.themegallery.com</a:t>
            </a:r>
          </a:p>
        </p:txBody>
      </p:sp>
      <p:sp>
        <p:nvSpPr>
          <p:cNvPr id="4" name="Slide Number Placeholder 3"/>
          <p:cNvSpPr>
            <a:spLocks noGrp="1"/>
          </p:cNvSpPr>
          <p:nvPr>
            <p:ph type="sldNum" sz="quarter" idx="12"/>
          </p:nvPr>
        </p:nvSpPr>
        <p:spPr/>
        <p:txBody>
          <a:bodyPr/>
          <a:lstStyle/>
          <a:p>
            <a:fld id="{B71FD01B-2BB8-6A49-AB97-D77F34AD0234}" type="slidenum">
              <a:rPr lang="en-US" altLang="x-none" smtClean="0"/>
              <a:pPr/>
              <a:t>‹#›</a:t>
            </a:fld>
            <a:endParaRPr lang="en-US" altLang="x-none"/>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1" y="2057400"/>
            <a:ext cx="3652025"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x-none"/>
          </a:p>
        </p:txBody>
      </p:sp>
      <p:sp>
        <p:nvSpPr>
          <p:cNvPr id="6" name="Footer Placeholder 5"/>
          <p:cNvSpPr>
            <a:spLocks noGrp="1"/>
          </p:cNvSpPr>
          <p:nvPr>
            <p:ph type="ftr" sz="quarter" idx="11"/>
          </p:nvPr>
        </p:nvSpPr>
        <p:spPr/>
        <p:txBody>
          <a:bodyPr/>
          <a:lstStyle/>
          <a:p>
            <a:r>
              <a:rPr lang="en-US" altLang="x-none"/>
              <a:t>www.themegallery.com</a:t>
            </a:r>
          </a:p>
        </p:txBody>
      </p:sp>
      <p:sp>
        <p:nvSpPr>
          <p:cNvPr id="7" name="Slide Number Placeholder 6"/>
          <p:cNvSpPr>
            <a:spLocks noGrp="1"/>
          </p:cNvSpPr>
          <p:nvPr>
            <p:ph type="sldNum" sz="quarter" idx="12"/>
          </p:nvPr>
        </p:nvSpPr>
        <p:spPr/>
        <p:txBody>
          <a:bodyPr/>
          <a:lstStyle/>
          <a:p>
            <a:fld id="{FCA4B847-D83E-3D45-9295-C602171C6548}" type="slidenum">
              <a:rPr lang="en-US" altLang="x-none" smtClean="0"/>
              <a:pPr/>
              <a:t>‹#›</a:t>
            </a:fld>
            <a:endParaRPr lang="en-US" altLang="x-non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20001" y="2057400"/>
            <a:ext cx="3652025"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x-none"/>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551B8-64D9-4E44-86B8-7FD1DE0ADB99}" type="slidenum">
              <a:rPr lang="en-US" altLang="x-none" smtClean="0"/>
              <a:pPr/>
              <a:t>‹#›</a:t>
            </a:fld>
            <a:endParaRPr lang="en-US" altLang="x-non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14A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x-none"/>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altLang="x-none"/>
              <a:t>www.themegallery.com</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B3BAD56-2F77-4344-929E-F5B364007FE4}" type="slidenum">
              <a:rPr lang="en-US" altLang="x-none" smtClean="0"/>
              <a:pPr/>
              <a:t>‹#›</a:t>
            </a:fld>
            <a:endParaRPr lang="en-US" altLang="x-none"/>
          </a:p>
        </p:txBody>
      </p:sp>
    </p:spTree>
    <p:extLst>
      <p:ext uri="{BB962C8B-B14F-4D97-AF65-F5344CB8AC3E}">
        <p14:creationId xmlns:p14="http://schemas.microsoft.com/office/powerpoint/2010/main" val="777242131"/>
      </p:ext>
    </p:extLst>
  </p:cSld>
  <p:clrMap bg1="dk1" tx1="lt1" bg2="dk2" tx2="lt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 id="2147483981" r:id="rId14"/>
    <p:sldLayoutId id="2147483982" r:id="rId15"/>
    <p:sldLayoutId id="2147483983" r:id="rId16"/>
    <p:sldLayoutId id="2147483984" r:id="rId17"/>
  </p:sldLayoutIdLst>
  <p:timing>
    <p:tnLst>
      <p:par>
        <p:cTn id="1" dur="indefinite" restart="never" nodeType="tmRoot"/>
      </p:par>
    </p:tnLst>
  </p:timing>
  <p:hf sldNum="0" hd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DAY HOC TREN TRUYEN HINH\3ae9fe20125b51cd8ad4f58b1a4f9aa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47528" y="4509120"/>
            <a:ext cx="8568952" cy="1077218"/>
          </a:xfrm>
          <a:prstGeom prst="rect">
            <a:avLst/>
          </a:prstGeom>
          <a:noFill/>
        </p:spPr>
        <p:txBody>
          <a:bodyPr wrap="square" rtlCol="0">
            <a:spAutoFit/>
          </a:bodyPr>
          <a:lstStyle/>
          <a:p>
            <a:pPr algn="ctr"/>
            <a:r>
              <a:rPr lang="en-US" sz="3200" b="1" dirty="0" err="1" smtClean="0"/>
              <a:t>Giáo</a:t>
            </a:r>
            <a:r>
              <a:rPr lang="en-US" sz="3200" b="1" dirty="0" smtClean="0"/>
              <a:t> </a:t>
            </a:r>
            <a:r>
              <a:rPr lang="en-US" sz="3200" b="1" dirty="0" err="1" smtClean="0"/>
              <a:t>viên</a:t>
            </a:r>
            <a:r>
              <a:rPr lang="en-US" sz="3200" b="1" dirty="0" smtClean="0"/>
              <a:t>: BÙI PHƯƠNG UYÊN</a:t>
            </a:r>
          </a:p>
          <a:p>
            <a:pPr algn="ctr"/>
            <a:r>
              <a:rPr lang="en-US" sz="3200" b="1" dirty="0" err="1" smtClean="0"/>
              <a:t>Trường</a:t>
            </a:r>
            <a:r>
              <a:rPr lang="en-US" sz="3200" b="1" dirty="0" smtClean="0"/>
              <a:t> THCS </a:t>
            </a:r>
            <a:r>
              <a:rPr lang="en-US" sz="3200" b="1" dirty="0" err="1" smtClean="0"/>
              <a:t>Lý</a:t>
            </a:r>
            <a:r>
              <a:rPr lang="en-US" sz="3200" b="1" dirty="0" smtClean="0"/>
              <a:t> </a:t>
            </a:r>
            <a:r>
              <a:rPr lang="en-US" sz="3200" b="1" dirty="0" err="1" smtClean="0"/>
              <a:t>Thường</a:t>
            </a:r>
            <a:r>
              <a:rPr lang="en-US" sz="3200" b="1" dirty="0" smtClean="0"/>
              <a:t> </a:t>
            </a:r>
            <a:r>
              <a:rPr lang="en-US" sz="3200" b="1" dirty="0" err="1" smtClean="0"/>
              <a:t>Kiệt</a:t>
            </a:r>
            <a:r>
              <a:rPr lang="en-US" sz="3200" b="1" dirty="0" smtClean="0"/>
              <a:t>, TP </a:t>
            </a:r>
            <a:r>
              <a:rPr lang="en-US" sz="3200" b="1" dirty="0" err="1" smtClean="0"/>
              <a:t>Đà</a:t>
            </a:r>
            <a:r>
              <a:rPr lang="en-US" sz="3200" b="1" dirty="0" smtClean="0"/>
              <a:t> </a:t>
            </a:r>
            <a:r>
              <a:rPr lang="en-US" sz="3200" b="1" dirty="0" err="1" smtClean="0"/>
              <a:t>Nẵng</a:t>
            </a:r>
            <a:endParaRPr lang="en-US" sz="3200" b="1" dirty="0"/>
          </a:p>
        </p:txBody>
      </p:sp>
    </p:spTree>
    <p:extLst>
      <p:ext uri="{BB962C8B-B14F-4D97-AF65-F5344CB8AC3E}">
        <p14:creationId xmlns:p14="http://schemas.microsoft.com/office/powerpoint/2010/main" val="189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901905" y="421357"/>
            <a:ext cx="9073008" cy="487363"/>
          </a:xfrm>
          <a:prstGeom prst="rect">
            <a:avLst/>
          </a:prstGeom>
        </p:spPr>
        <p:txBody>
          <a:bodyP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altLang="x-none" sz="2400" b="1" dirty="0" smtClean="0">
                <a:solidFill>
                  <a:srgbClr val="FFFF00"/>
                </a:solidFill>
                <a:latin typeface="Arial Hebrew Scholar" charset="-79"/>
                <a:ea typeface="Arial Hebrew Scholar" charset="-79"/>
                <a:cs typeface="Arial Hebrew Scholar" charset="-79"/>
              </a:rPr>
              <a:t>B. </a:t>
            </a:r>
            <a:r>
              <a:rPr lang="en-US" altLang="x-none" sz="2400" b="1" i="1" dirty="0" err="1" smtClean="0">
                <a:solidFill>
                  <a:srgbClr val="FFFF00"/>
                </a:solidFill>
                <a:latin typeface="Arial Hebrew Scholar" charset="-79"/>
                <a:ea typeface="Arial Hebrew Scholar" charset="-79"/>
                <a:cs typeface="Arial Hebrew Scholar" charset="-79"/>
              </a:rPr>
              <a:t>Bài</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thơ</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về</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tiểu</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đội</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xe</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không</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kính</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dirty="0" smtClean="0">
                <a:solidFill>
                  <a:srgbClr val="FFFF00"/>
                </a:solidFill>
                <a:latin typeface="Arial Hebrew Scholar" charset="-79"/>
                <a:ea typeface="Arial Hebrew Scholar" charset="-79"/>
                <a:cs typeface="Arial Hebrew Scholar" charset="-79"/>
              </a:rPr>
              <a:t>(</a:t>
            </a:r>
            <a:r>
              <a:rPr lang="en-US" altLang="x-none" sz="2400" b="1" dirty="0" err="1" smtClean="0">
                <a:solidFill>
                  <a:srgbClr val="FFFF00"/>
                </a:solidFill>
                <a:latin typeface="Arial Hebrew Scholar" charset="-79"/>
                <a:ea typeface="Arial Hebrew Scholar" charset="-79"/>
                <a:cs typeface="Arial Hebrew Scholar" charset="-79"/>
              </a:rPr>
              <a:t>Phạm</a:t>
            </a:r>
            <a:r>
              <a:rPr lang="en-US" altLang="x-none" sz="2400" b="1" dirty="0" smtClean="0">
                <a:solidFill>
                  <a:srgbClr val="FFFF00"/>
                </a:solidFill>
                <a:latin typeface="Arial Hebrew Scholar" charset="-79"/>
                <a:ea typeface="Arial Hebrew Scholar" charset="-79"/>
                <a:cs typeface="Arial Hebrew Scholar" charset="-79"/>
              </a:rPr>
              <a:t> </a:t>
            </a:r>
            <a:r>
              <a:rPr lang="en-US" altLang="x-none" sz="2400" b="1" dirty="0" err="1" smtClean="0">
                <a:solidFill>
                  <a:srgbClr val="FFFF00"/>
                </a:solidFill>
                <a:latin typeface="Arial Hebrew Scholar" charset="-79"/>
                <a:ea typeface="Arial Hebrew Scholar" charset="-79"/>
                <a:cs typeface="Arial Hebrew Scholar" charset="-79"/>
              </a:rPr>
              <a:t>Tiến</a:t>
            </a:r>
            <a:r>
              <a:rPr lang="en-US" altLang="x-none" sz="2400" b="1" dirty="0" smtClean="0">
                <a:solidFill>
                  <a:srgbClr val="FFFF00"/>
                </a:solidFill>
                <a:latin typeface="Arial Hebrew Scholar" charset="-79"/>
                <a:ea typeface="Arial Hebrew Scholar" charset="-79"/>
                <a:cs typeface="Arial Hebrew Scholar" charset="-79"/>
              </a:rPr>
              <a:t> </a:t>
            </a:r>
            <a:r>
              <a:rPr lang="en-US" altLang="x-none" sz="2400" b="1" dirty="0" err="1" smtClean="0">
                <a:solidFill>
                  <a:srgbClr val="FFFF00"/>
                </a:solidFill>
                <a:latin typeface="Arial Hebrew Scholar" charset="-79"/>
                <a:ea typeface="Arial Hebrew Scholar" charset="-79"/>
                <a:cs typeface="Arial Hebrew Scholar" charset="-79"/>
              </a:rPr>
              <a:t>Duật</a:t>
            </a:r>
            <a:r>
              <a:rPr lang="en-US" altLang="x-none" sz="2400" b="1" dirty="0" smtClean="0">
                <a:solidFill>
                  <a:srgbClr val="FFFF00"/>
                </a:solidFill>
                <a:latin typeface="Arial Hebrew Scholar" charset="-79"/>
                <a:ea typeface="Arial Hebrew Scholar" charset="-79"/>
                <a:cs typeface="Arial Hebrew Scholar" charset="-79"/>
              </a:rPr>
              <a:t>)</a:t>
            </a:r>
            <a:endParaRPr lang="en-US" altLang="x-none" sz="2400" b="1" dirty="0">
              <a:solidFill>
                <a:srgbClr val="FFFF00"/>
              </a:solidFill>
              <a:latin typeface="Arial Hebrew Scholar" charset="-79"/>
              <a:ea typeface="Arial Hebrew Scholar" charset="-79"/>
              <a:cs typeface="Arial Hebrew Scholar" charset="-79"/>
            </a:endParaRPr>
          </a:p>
        </p:txBody>
      </p:sp>
      <p:pic>
        <p:nvPicPr>
          <p:cNvPr id="6"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84" y="910552"/>
            <a:ext cx="2862690" cy="5221559"/>
          </a:xfrm>
          <a:prstGeom prst="rect">
            <a:avLst/>
          </a:prstGeom>
        </p:spPr>
      </p:pic>
      <p:sp>
        <p:nvSpPr>
          <p:cNvPr id="7" name="TextBox 6"/>
          <p:cNvSpPr txBox="1"/>
          <p:nvPr/>
        </p:nvSpPr>
        <p:spPr>
          <a:xfrm>
            <a:off x="609714" y="980728"/>
            <a:ext cx="2677974" cy="769441"/>
          </a:xfrm>
          <a:prstGeom prst="rect">
            <a:avLst/>
          </a:prstGeom>
          <a:noFill/>
        </p:spPr>
        <p:txBody>
          <a:bodyPr wrap="square" rtlCol="0">
            <a:spAutoFit/>
          </a:bodyPr>
          <a:lstStyle/>
          <a:p>
            <a:r>
              <a:rPr lang="en-US" sz="2200" b="1" dirty="0">
                <a:solidFill>
                  <a:srgbClr val="C00000"/>
                </a:solidFill>
                <a:latin typeface="Arial" panose="020B0604020202020204" pitchFamily="34" charset="0"/>
                <a:cs typeface="Arial" panose="020B0604020202020204" pitchFamily="34" charset="0"/>
              </a:rPr>
              <a:t>I. </a:t>
            </a:r>
            <a:r>
              <a:rPr lang="en-US" sz="2200" b="1" dirty="0" err="1">
                <a:solidFill>
                  <a:srgbClr val="C00000"/>
                </a:solidFill>
                <a:latin typeface="Arial" panose="020B0604020202020204" pitchFamily="34" charset="0"/>
                <a:cs typeface="Arial" panose="020B0604020202020204" pitchFamily="34" charset="0"/>
              </a:rPr>
              <a:t>Giới</a:t>
            </a:r>
            <a:r>
              <a:rPr lang="en-US" sz="2200" b="1" dirty="0">
                <a:solidFill>
                  <a:srgbClr val="C00000"/>
                </a:solidFill>
                <a:latin typeface="Arial" panose="020B0604020202020204" pitchFamily="34" charset="0"/>
                <a:cs typeface="Arial" panose="020B0604020202020204" pitchFamily="34" charset="0"/>
              </a:rPr>
              <a:t> </a:t>
            </a:r>
            <a:r>
              <a:rPr lang="en-US" sz="2200" b="1" dirty="0" err="1">
                <a:solidFill>
                  <a:srgbClr val="C00000"/>
                </a:solidFill>
                <a:latin typeface="Arial" panose="020B0604020202020204" pitchFamily="34" charset="0"/>
                <a:cs typeface="Arial" panose="020B0604020202020204" pitchFamily="34" charset="0"/>
              </a:rPr>
              <a:t>thiệu</a:t>
            </a:r>
            <a:endParaRPr lang="en-US" sz="2200" b="1" dirty="0">
              <a:solidFill>
                <a:srgbClr val="C00000"/>
              </a:solidFill>
              <a:latin typeface="Arial" panose="020B0604020202020204" pitchFamily="34" charset="0"/>
              <a:cs typeface="Arial" panose="020B0604020202020204" pitchFamily="34" charset="0"/>
            </a:endParaRPr>
          </a:p>
          <a:p>
            <a:r>
              <a:rPr lang="en-US" sz="2200" b="1" dirty="0">
                <a:solidFill>
                  <a:srgbClr val="C00000"/>
                </a:solidFill>
                <a:latin typeface="Arial" panose="020B0604020202020204" pitchFamily="34" charset="0"/>
                <a:ea typeface="Arial Hebrew Scholar" charset="-79"/>
                <a:cs typeface="Arial" panose="020B0604020202020204" pitchFamily="34" charset="0"/>
              </a:rPr>
              <a:t>1. </a:t>
            </a:r>
            <a:r>
              <a:rPr lang="en-US" sz="2200" b="1" dirty="0" err="1">
                <a:solidFill>
                  <a:srgbClr val="C00000"/>
                </a:solidFill>
                <a:latin typeface="Arial" panose="020B0604020202020204" pitchFamily="34" charset="0"/>
                <a:ea typeface="Arial Hebrew Scholar" charset="-79"/>
                <a:cs typeface="Arial" panose="020B0604020202020204" pitchFamily="34" charset="0"/>
              </a:rPr>
              <a:t>Tác</a:t>
            </a:r>
            <a:r>
              <a:rPr lang="en-US" sz="2200" b="1" dirty="0">
                <a:solidFill>
                  <a:srgbClr val="C00000"/>
                </a:solidFill>
                <a:latin typeface="Arial" panose="020B0604020202020204" pitchFamily="34" charset="0"/>
                <a:ea typeface="Arial Hebrew Scholar" charset="-79"/>
                <a:cs typeface="Arial" panose="020B0604020202020204" pitchFamily="34" charset="0"/>
              </a:rPr>
              <a:t> </a:t>
            </a:r>
            <a:r>
              <a:rPr lang="en-US" sz="2200" b="1" dirty="0" err="1">
                <a:solidFill>
                  <a:srgbClr val="C00000"/>
                </a:solidFill>
                <a:latin typeface="Arial" panose="020B0604020202020204" pitchFamily="34" charset="0"/>
                <a:ea typeface="Arial Hebrew Scholar" charset="-79"/>
                <a:cs typeface="Arial" panose="020B0604020202020204" pitchFamily="34" charset="0"/>
              </a:rPr>
              <a:t>giả</a:t>
            </a:r>
            <a:endParaRPr lang="en-US" sz="2200" b="1" dirty="0">
              <a:solidFill>
                <a:srgbClr val="C00000"/>
              </a:solidFill>
              <a:latin typeface="Arial" panose="020B0604020202020204" pitchFamily="34" charset="0"/>
              <a:ea typeface="Arial Hebrew Scholar" charset="-79"/>
              <a:cs typeface="Arial" panose="020B0604020202020204" pitchFamily="34" charset="0"/>
            </a:endParaRPr>
          </a:p>
        </p:txBody>
      </p:sp>
      <p:sp>
        <p:nvSpPr>
          <p:cNvPr id="8" name="Rectangle 7"/>
          <p:cNvSpPr/>
          <p:nvPr/>
        </p:nvSpPr>
        <p:spPr>
          <a:xfrm>
            <a:off x="3585139" y="1628800"/>
            <a:ext cx="7839453" cy="3785652"/>
          </a:xfrm>
          <a:prstGeom prst="rect">
            <a:avLst/>
          </a:prstGeom>
        </p:spPr>
        <p:txBody>
          <a:bodyPr wrap="square">
            <a:spAutoFit/>
          </a:bodyPr>
          <a:lstStyle/>
          <a:p>
            <a:pPr marL="285750" indent="-285750" algn="just">
              <a:buFontTx/>
              <a:buChar char="-"/>
            </a:pPr>
            <a:r>
              <a:rPr lang="en-US" sz="3000" b="1" dirty="0" err="1" smtClean="0"/>
              <a:t>Phạm</a:t>
            </a:r>
            <a:r>
              <a:rPr lang="en-US" sz="3000" b="1" dirty="0" smtClean="0"/>
              <a:t> </a:t>
            </a:r>
            <a:r>
              <a:rPr lang="en-US" sz="3000" b="1" dirty="0" err="1" smtClean="0"/>
              <a:t>Tiến</a:t>
            </a:r>
            <a:r>
              <a:rPr lang="en-US" sz="3000" b="1" dirty="0" smtClean="0"/>
              <a:t> </a:t>
            </a:r>
            <a:r>
              <a:rPr lang="en-US" sz="3000" b="1" dirty="0" err="1" smtClean="0"/>
              <a:t>Duật</a:t>
            </a:r>
            <a:r>
              <a:rPr lang="en-US" sz="3000" b="1" dirty="0" smtClean="0"/>
              <a:t> </a:t>
            </a:r>
            <a:r>
              <a:rPr lang="en-US" sz="3000" b="1" dirty="0" err="1" smtClean="0"/>
              <a:t>là</a:t>
            </a:r>
            <a:r>
              <a:rPr lang="en-US" sz="3000" b="1" dirty="0" smtClean="0"/>
              <a:t> </a:t>
            </a:r>
            <a:r>
              <a:rPr lang="en-US" sz="3000" b="1" dirty="0" err="1" smtClean="0"/>
              <a:t>gương</a:t>
            </a:r>
            <a:r>
              <a:rPr lang="en-US" sz="3000" b="1" dirty="0" smtClean="0"/>
              <a:t> </a:t>
            </a:r>
            <a:r>
              <a:rPr lang="en-US" sz="3000" b="1" dirty="0" err="1" smtClean="0"/>
              <a:t>mặt</a:t>
            </a:r>
            <a:r>
              <a:rPr lang="en-US" sz="3000" b="1" dirty="0" smtClean="0"/>
              <a:t> </a:t>
            </a:r>
            <a:r>
              <a:rPr lang="en-US" sz="3000" b="1" dirty="0" err="1" smtClean="0"/>
              <a:t>tiêu</a:t>
            </a:r>
            <a:r>
              <a:rPr lang="en-US" sz="3000" b="1" dirty="0" smtClean="0"/>
              <a:t> </a:t>
            </a:r>
            <a:r>
              <a:rPr lang="en-US" sz="3000" b="1" dirty="0" err="1" smtClean="0"/>
              <a:t>biểu</a:t>
            </a:r>
            <a:r>
              <a:rPr lang="en-US" sz="3000" b="1" dirty="0" smtClean="0"/>
              <a:t> </a:t>
            </a:r>
            <a:r>
              <a:rPr lang="en-US" sz="3000" b="1" dirty="0" err="1" smtClean="0"/>
              <a:t>của</a:t>
            </a:r>
            <a:r>
              <a:rPr lang="en-US" sz="3000" b="1" dirty="0" smtClean="0"/>
              <a:t> </a:t>
            </a:r>
            <a:r>
              <a:rPr lang="en-US" sz="3000" b="1" dirty="0" err="1" smtClean="0"/>
              <a:t>thế</a:t>
            </a:r>
            <a:r>
              <a:rPr lang="en-US" sz="3000" b="1" dirty="0" smtClean="0"/>
              <a:t> </a:t>
            </a:r>
            <a:r>
              <a:rPr lang="en-US" sz="3000" b="1" dirty="0" err="1" smtClean="0"/>
              <a:t>hệ</a:t>
            </a:r>
            <a:r>
              <a:rPr lang="en-US" sz="3000" b="1" dirty="0" smtClean="0"/>
              <a:t> </a:t>
            </a:r>
            <a:r>
              <a:rPr lang="en-US" sz="3000" b="1" dirty="0" err="1" smtClean="0"/>
              <a:t>các</a:t>
            </a:r>
            <a:r>
              <a:rPr lang="en-US" sz="3000" b="1" dirty="0" smtClean="0"/>
              <a:t> </a:t>
            </a:r>
            <a:r>
              <a:rPr lang="en-US" sz="3000" b="1" dirty="0" err="1" smtClean="0"/>
              <a:t>nhà</a:t>
            </a:r>
            <a:r>
              <a:rPr lang="en-US" sz="3000" b="1" dirty="0" smtClean="0"/>
              <a:t> </a:t>
            </a:r>
            <a:r>
              <a:rPr lang="en-US" sz="3000" b="1" dirty="0" err="1" smtClean="0"/>
              <a:t>thơ</a:t>
            </a:r>
            <a:r>
              <a:rPr lang="en-US" sz="3000" b="1" dirty="0" smtClean="0"/>
              <a:t> </a:t>
            </a:r>
            <a:r>
              <a:rPr lang="en-US" sz="3000" b="1" dirty="0" err="1" smtClean="0"/>
              <a:t>trẻ</a:t>
            </a:r>
            <a:r>
              <a:rPr lang="en-US" sz="3000" b="1" dirty="0" smtClean="0"/>
              <a:t> </a:t>
            </a:r>
            <a:r>
              <a:rPr lang="en-US" sz="3000" b="1" dirty="0" err="1" smtClean="0"/>
              <a:t>thời</a:t>
            </a:r>
            <a:r>
              <a:rPr lang="en-US" sz="3000" b="1" dirty="0" smtClean="0"/>
              <a:t> </a:t>
            </a:r>
            <a:r>
              <a:rPr lang="en-US" sz="3000" b="1" dirty="0" err="1" smtClean="0"/>
              <a:t>chống</a:t>
            </a:r>
            <a:r>
              <a:rPr lang="en-US" sz="3000" b="1" dirty="0" smtClean="0"/>
              <a:t> </a:t>
            </a:r>
            <a:r>
              <a:rPr lang="en-US" sz="3000" b="1" dirty="0" err="1" smtClean="0"/>
              <a:t>Mĩ</a:t>
            </a:r>
            <a:r>
              <a:rPr lang="en-US" sz="3000" b="1" dirty="0" smtClean="0"/>
              <a:t>.</a:t>
            </a:r>
          </a:p>
          <a:p>
            <a:pPr algn="just"/>
            <a:endParaRPr lang="en-US" sz="3000" b="1" dirty="0" smtClean="0"/>
          </a:p>
          <a:p>
            <a:pPr marL="285750" indent="-285750" algn="just">
              <a:buFontTx/>
              <a:buChar char="-"/>
            </a:pPr>
            <a:r>
              <a:rPr lang="en-US" sz="3000" b="1" dirty="0" err="1" smtClean="0"/>
              <a:t>Thơ</a:t>
            </a:r>
            <a:r>
              <a:rPr lang="en-US" sz="3000" b="1" dirty="0" smtClean="0"/>
              <a:t> </a:t>
            </a:r>
            <a:r>
              <a:rPr lang="en-US" sz="3000" b="1" dirty="0" err="1" smtClean="0"/>
              <a:t>ông</a:t>
            </a:r>
            <a:r>
              <a:rPr lang="en-US" sz="3000" b="1" dirty="0" smtClean="0"/>
              <a:t> </a:t>
            </a:r>
            <a:r>
              <a:rPr lang="en-US" sz="3000" b="1" dirty="0" err="1" smtClean="0"/>
              <a:t>tập</a:t>
            </a:r>
            <a:r>
              <a:rPr lang="en-US" sz="3000" b="1" dirty="0" smtClean="0"/>
              <a:t> </a:t>
            </a:r>
            <a:r>
              <a:rPr lang="en-US" sz="3000" b="1" dirty="0" err="1" smtClean="0"/>
              <a:t>trung</a:t>
            </a:r>
            <a:r>
              <a:rPr lang="en-US" sz="3000" b="1" dirty="0" smtClean="0"/>
              <a:t> </a:t>
            </a:r>
            <a:r>
              <a:rPr lang="en-US" sz="3000" b="1" dirty="0" err="1" smtClean="0"/>
              <a:t>thể</a:t>
            </a:r>
            <a:r>
              <a:rPr lang="en-US" sz="3000" b="1" dirty="0" smtClean="0"/>
              <a:t> </a:t>
            </a:r>
            <a:r>
              <a:rPr lang="en-US" sz="3000" b="1" dirty="0" err="1" smtClean="0"/>
              <a:t>hiện</a:t>
            </a:r>
            <a:r>
              <a:rPr lang="en-US" sz="3000" b="1" dirty="0" smtClean="0"/>
              <a:t> </a:t>
            </a:r>
            <a:r>
              <a:rPr lang="en-US" sz="3000" b="1" dirty="0" err="1" smtClean="0"/>
              <a:t>hình</a:t>
            </a:r>
            <a:r>
              <a:rPr lang="en-US" sz="3000" b="1" dirty="0" smtClean="0"/>
              <a:t> </a:t>
            </a:r>
            <a:r>
              <a:rPr lang="en-US" sz="3000" b="1" dirty="0" err="1" smtClean="0"/>
              <a:t>ảnh</a:t>
            </a:r>
            <a:r>
              <a:rPr lang="en-US" sz="3000" b="1" dirty="0" smtClean="0"/>
              <a:t> </a:t>
            </a:r>
            <a:r>
              <a:rPr lang="en-US" sz="3000" b="1" dirty="0" err="1" smtClean="0"/>
              <a:t>thế</a:t>
            </a:r>
            <a:r>
              <a:rPr lang="en-US" sz="3000" b="1" dirty="0" smtClean="0"/>
              <a:t> </a:t>
            </a:r>
            <a:r>
              <a:rPr lang="en-US" sz="3000" b="1" dirty="0" err="1" smtClean="0"/>
              <a:t>hệ</a:t>
            </a:r>
            <a:r>
              <a:rPr lang="en-US" sz="3000" b="1" dirty="0" smtClean="0"/>
              <a:t> </a:t>
            </a:r>
            <a:r>
              <a:rPr lang="en-US" sz="3000" b="1" dirty="0" err="1" smtClean="0"/>
              <a:t>trẻ</a:t>
            </a:r>
            <a:r>
              <a:rPr lang="en-US" sz="3000" b="1" dirty="0" smtClean="0"/>
              <a:t> </a:t>
            </a:r>
            <a:r>
              <a:rPr lang="en-US" sz="3000" b="1" dirty="0" err="1" smtClean="0"/>
              <a:t>trên</a:t>
            </a:r>
            <a:r>
              <a:rPr lang="en-US" sz="3000" b="1" dirty="0" smtClean="0"/>
              <a:t> </a:t>
            </a:r>
            <a:r>
              <a:rPr lang="en-US" sz="3000" b="1" dirty="0" err="1" smtClean="0"/>
              <a:t>tuyến</a:t>
            </a:r>
            <a:r>
              <a:rPr lang="en-US" sz="3000" b="1" dirty="0" smtClean="0"/>
              <a:t> </a:t>
            </a:r>
            <a:r>
              <a:rPr lang="en-US" sz="3000" b="1" dirty="0" err="1" smtClean="0"/>
              <a:t>đường</a:t>
            </a:r>
            <a:r>
              <a:rPr lang="en-US" sz="3000" b="1" dirty="0" smtClean="0"/>
              <a:t> </a:t>
            </a:r>
            <a:r>
              <a:rPr lang="en-US" sz="3000" b="1" dirty="0" err="1" smtClean="0"/>
              <a:t>Trường</a:t>
            </a:r>
            <a:r>
              <a:rPr lang="en-US" sz="3000" b="1" dirty="0" smtClean="0"/>
              <a:t> </a:t>
            </a:r>
            <a:r>
              <a:rPr lang="en-US" sz="3000" b="1" dirty="0" err="1" smtClean="0"/>
              <a:t>Sơn</a:t>
            </a:r>
            <a:r>
              <a:rPr lang="en-US" sz="3000" b="1" dirty="0" smtClean="0"/>
              <a:t> </a:t>
            </a:r>
            <a:r>
              <a:rPr lang="en-US" sz="3000" b="1" dirty="0" err="1" smtClean="0"/>
              <a:t>với</a:t>
            </a:r>
            <a:r>
              <a:rPr lang="en-US" sz="3000" b="1" dirty="0" smtClean="0"/>
              <a:t> </a:t>
            </a:r>
            <a:r>
              <a:rPr lang="vi-VN" sz="3000" b="1" dirty="0" smtClean="0"/>
              <a:t>giọng </a:t>
            </a:r>
            <a:r>
              <a:rPr lang="vi-VN" sz="3000" b="1" dirty="0"/>
              <a:t>điệu tự nhiên, sôi nổi, trẻ trung, tinh nghịch</a:t>
            </a:r>
            <a:r>
              <a:rPr lang="vi-VN" sz="3000" dirty="0"/>
              <a:t>.</a:t>
            </a:r>
            <a:endParaRPr lang="en-US" sz="3000" dirty="0"/>
          </a:p>
        </p:txBody>
      </p:sp>
      <p:pic>
        <p:nvPicPr>
          <p:cNvPr id="9" name="Picture 4" descr="http://static.cand.com.vn/Files/Image/bichthuy/2016/08/15/fe429422-6ec7-4a2b-ac04-9755e6bd667d.jpg"/>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551383" y="1951877"/>
            <a:ext cx="2862689" cy="41802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Google Shape;112;p17"/>
          <p:cNvSpPr/>
          <p:nvPr/>
        </p:nvSpPr>
        <p:spPr>
          <a:xfrm>
            <a:off x="324028" y="5478512"/>
            <a:ext cx="3323700" cy="695100"/>
          </a:xfrm>
          <a:prstGeom prst="horizontalScroll">
            <a:avLst>
              <a:gd name="adj" fmla="val 12500"/>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spcBef>
                <a:spcPts val="0"/>
              </a:spcBef>
              <a:spcAft>
                <a:spcPts val="0"/>
              </a:spcAft>
            </a:pPr>
            <a:r>
              <a:rPr lang="en-US" sz="2400" b="1" dirty="0" err="1">
                <a:solidFill>
                  <a:srgbClr val="FFFFFF"/>
                </a:solidFill>
                <a:latin typeface="Arial" pitchFamily="34" charset="0"/>
                <a:ea typeface="Oswald"/>
                <a:cs typeface="Arial" pitchFamily="34" charset="0"/>
                <a:sym typeface="Oswald"/>
              </a:rPr>
              <a:t>Phạm</a:t>
            </a:r>
            <a:r>
              <a:rPr lang="en-US" sz="2400" b="1" dirty="0">
                <a:solidFill>
                  <a:srgbClr val="FFFFFF"/>
                </a:solidFill>
                <a:latin typeface="Arial" pitchFamily="34" charset="0"/>
                <a:ea typeface="Oswald"/>
                <a:cs typeface="Arial" pitchFamily="34" charset="0"/>
                <a:sym typeface="Oswald"/>
              </a:rPr>
              <a:t> </a:t>
            </a:r>
            <a:r>
              <a:rPr lang="en-US" sz="2400" b="1" dirty="0" err="1">
                <a:solidFill>
                  <a:srgbClr val="FFFFFF"/>
                </a:solidFill>
                <a:latin typeface="Arial" pitchFamily="34" charset="0"/>
                <a:ea typeface="Oswald"/>
                <a:cs typeface="Arial" pitchFamily="34" charset="0"/>
                <a:sym typeface="Oswald"/>
              </a:rPr>
              <a:t>Tiến</a:t>
            </a:r>
            <a:r>
              <a:rPr lang="en-US" sz="2400" b="1" dirty="0">
                <a:solidFill>
                  <a:srgbClr val="FFFFFF"/>
                </a:solidFill>
                <a:latin typeface="Arial" pitchFamily="34" charset="0"/>
                <a:ea typeface="Oswald"/>
                <a:cs typeface="Arial" pitchFamily="34" charset="0"/>
                <a:sym typeface="Oswald"/>
              </a:rPr>
              <a:t> </a:t>
            </a:r>
            <a:r>
              <a:rPr lang="en-US" sz="2400" b="1" dirty="0" err="1">
                <a:solidFill>
                  <a:srgbClr val="FFFFFF"/>
                </a:solidFill>
                <a:latin typeface="Arial" pitchFamily="34" charset="0"/>
                <a:ea typeface="Oswald"/>
                <a:cs typeface="Arial" pitchFamily="34" charset="0"/>
                <a:sym typeface="Oswald"/>
              </a:rPr>
              <a:t>Duật</a:t>
            </a:r>
            <a:r>
              <a:rPr lang="en-US" sz="2400" b="1" dirty="0">
                <a:solidFill>
                  <a:srgbClr val="FFFFFF"/>
                </a:solidFill>
                <a:latin typeface="Arial" pitchFamily="34" charset="0"/>
                <a:ea typeface="Oswald"/>
                <a:cs typeface="Arial" pitchFamily="34" charset="0"/>
                <a:sym typeface="Oswald"/>
              </a:rPr>
              <a:t> </a:t>
            </a:r>
            <a:endParaRPr lang="en-US" sz="2400" b="1" dirty="0" smtClean="0">
              <a:solidFill>
                <a:srgbClr val="FFFFFF"/>
              </a:solidFill>
              <a:latin typeface="Arial" pitchFamily="34" charset="0"/>
              <a:ea typeface="Oswald"/>
              <a:cs typeface="Arial" pitchFamily="34" charset="0"/>
              <a:sym typeface="Oswald"/>
            </a:endParaRPr>
          </a:p>
        </p:txBody>
      </p:sp>
    </p:spTree>
    <p:extLst>
      <p:ext uri="{BB962C8B-B14F-4D97-AF65-F5344CB8AC3E}">
        <p14:creationId xmlns:p14="http://schemas.microsoft.com/office/powerpoint/2010/main" val="359842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barn(inVertical)">
                                      <p:cBhvr>
                                        <p:cTn id="29" dur="500"/>
                                        <p:tgtEl>
                                          <p:spTgt spid="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8">
                                            <p:txEl>
                                              <p:pRg st="2" end="2"/>
                                            </p:txEl>
                                          </p:spTgt>
                                        </p:tgtEl>
                                        <p:attrNameLst>
                                          <p:attrName>style.visibility</p:attrName>
                                        </p:attrNameLst>
                                      </p:cBhvr>
                                      <p:to>
                                        <p:strVal val="visible"/>
                                      </p:to>
                                    </p:set>
                                    <p:animEffect transition="in" filter="barn(inVertical)">
                                      <p:cBhvr>
                                        <p:cTn id="34"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92" y="900834"/>
            <a:ext cx="3067105" cy="5295400"/>
          </a:xfrm>
          <a:prstGeom prst="rect">
            <a:avLst/>
          </a:prstGeom>
        </p:spPr>
      </p:pic>
      <p:sp>
        <p:nvSpPr>
          <p:cNvPr id="7" name="TextBox 6"/>
          <p:cNvSpPr txBox="1"/>
          <p:nvPr/>
        </p:nvSpPr>
        <p:spPr>
          <a:xfrm>
            <a:off x="644222" y="1044850"/>
            <a:ext cx="2677974" cy="1107996"/>
          </a:xfrm>
          <a:prstGeom prst="rect">
            <a:avLst/>
          </a:prstGeom>
          <a:noFill/>
        </p:spPr>
        <p:txBody>
          <a:bodyPr wrap="square" rtlCol="0">
            <a:spAutoFit/>
          </a:bodyPr>
          <a:lstStyle/>
          <a:p>
            <a:r>
              <a:rPr lang="en-US" sz="2200" b="1" dirty="0">
                <a:solidFill>
                  <a:schemeClr val="bg1"/>
                </a:solidFill>
                <a:latin typeface="Arial" panose="020B0604020202020204" pitchFamily="34" charset="0"/>
                <a:cs typeface="Arial" panose="020B0604020202020204" pitchFamily="34" charset="0"/>
              </a:rPr>
              <a:t>I. </a:t>
            </a:r>
            <a:r>
              <a:rPr lang="en-US" sz="2200" b="1" dirty="0" err="1">
                <a:solidFill>
                  <a:schemeClr val="bg1"/>
                </a:solidFill>
                <a:latin typeface="Arial" panose="020B0604020202020204" pitchFamily="34" charset="0"/>
                <a:cs typeface="Arial" panose="020B0604020202020204" pitchFamily="34" charset="0"/>
              </a:rPr>
              <a:t>Giới</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thiệu</a:t>
            </a:r>
            <a:endParaRPr lang="en-US" sz="2200" b="1" dirty="0">
              <a:solidFill>
                <a:schemeClr val="bg1"/>
              </a:solidFill>
              <a:latin typeface="Arial" panose="020B0604020202020204" pitchFamily="34" charset="0"/>
              <a:cs typeface="Arial" panose="020B0604020202020204" pitchFamily="34" charset="0"/>
            </a:endParaRPr>
          </a:p>
          <a:p>
            <a:r>
              <a:rPr lang="en-US" sz="2200" b="1" dirty="0">
                <a:solidFill>
                  <a:schemeClr val="bg1"/>
                </a:solidFill>
                <a:latin typeface="Arial" panose="020B0604020202020204" pitchFamily="34" charset="0"/>
                <a:ea typeface="Arial Hebrew Scholar" charset="-79"/>
                <a:cs typeface="Arial" panose="020B0604020202020204" pitchFamily="34" charset="0"/>
              </a:rPr>
              <a:t>1. </a:t>
            </a:r>
            <a:r>
              <a:rPr lang="en-US" sz="2200" b="1" dirty="0" err="1">
                <a:solidFill>
                  <a:schemeClr val="bg1"/>
                </a:solidFill>
                <a:latin typeface="Arial" panose="020B0604020202020204" pitchFamily="34" charset="0"/>
                <a:ea typeface="Arial Hebrew Scholar" charset="-79"/>
                <a:cs typeface="Arial" panose="020B0604020202020204" pitchFamily="34" charset="0"/>
              </a:rPr>
              <a:t>Tác</a:t>
            </a:r>
            <a:r>
              <a:rPr lang="en-US" sz="2200" b="1" dirty="0">
                <a:solidFill>
                  <a:schemeClr val="bg1"/>
                </a:solidFill>
                <a:latin typeface="Arial" panose="020B0604020202020204" pitchFamily="34" charset="0"/>
                <a:ea typeface="Arial Hebrew Scholar" charset="-79"/>
                <a:cs typeface="Arial" panose="020B0604020202020204" pitchFamily="34" charset="0"/>
              </a:rPr>
              <a:t> </a:t>
            </a:r>
            <a:r>
              <a:rPr lang="en-US" sz="2200" b="1" dirty="0" err="1">
                <a:solidFill>
                  <a:schemeClr val="bg1"/>
                </a:solidFill>
                <a:latin typeface="Arial" panose="020B0604020202020204" pitchFamily="34" charset="0"/>
                <a:ea typeface="Arial Hebrew Scholar" charset="-79"/>
                <a:cs typeface="Arial" panose="020B0604020202020204" pitchFamily="34" charset="0"/>
              </a:rPr>
              <a:t>giả</a:t>
            </a:r>
            <a:endParaRPr lang="en-US" sz="2200" b="1" dirty="0">
              <a:solidFill>
                <a:schemeClr val="bg1"/>
              </a:solidFill>
              <a:latin typeface="Arial" panose="020B0604020202020204" pitchFamily="34" charset="0"/>
              <a:ea typeface="Arial Hebrew Scholar" charset="-79"/>
              <a:cs typeface="Arial" panose="020B0604020202020204" pitchFamily="34" charset="0"/>
            </a:endParaRPr>
          </a:p>
          <a:p>
            <a:r>
              <a:rPr lang="en-US" sz="2200" b="1" dirty="0" smtClean="0">
                <a:solidFill>
                  <a:srgbClr val="C00000"/>
                </a:solidFill>
                <a:latin typeface="Arial" panose="020B0604020202020204" pitchFamily="34" charset="0"/>
                <a:ea typeface="Arial Hebrew Scholar" charset="-79"/>
                <a:cs typeface="Arial" panose="020B0604020202020204" pitchFamily="34" charset="0"/>
              </a:rPr>
              <a:t>2. </a:t>
            </a:r>
            <a:r>
              <a:rPr lang="en-US" sz="2200" b="1" dirty="0" err="1" smtClean="0">
                <a:solidFill>
                  <a:srgbClr val="C00000"/>
                </a:solidFill>
                <a:latin typeface="Arial" panose="020B0604020202020204" pitchFamily="34" charset="0"/>
                <a:ea typeface="Arial Hebrew Scholar" charset="-79"/>
                <a:cs typeface="Arial" panose="020B0604020202020204" pitchFamily="34" charset="0"/>
              </a:rPr>
              <a:t>Tác</a:t>
            </a:r>
            <a:r>
              <a:rPr lang="en-US" sz="2200" b="1" dirty="0" smtClean="0">
                <a:solidFill>
                  <a:srgbClr val="C00000"/>
                </a:solidFill>
                <a:latin typeface="Arial" panose="020B0604020202020204" pitchFamily="34" charset="0"/>
                <a:ea typeface="Arial Hebrew Scholar" charset="-79"/>
                <a:cs typeface="Arial" panose="020B0604020202020204" pitchFamily="34" charset="0"/>
              </a:rPr>
              <a:t> </a:t>
            </a:r>
            <a:r>
              <a:rPr lang="en-US" sz="2200" b="1" dirty="0" err="1" smtClean="0">
                <a:solidFill>
                  <a:srgbClr val="C00000"/>
                </a:solidFill>
                <a:latin typeface="Arial" panose="020B0604020202020204" pitchFamily="34" charset="0"/>
                <a:ea typeface="Arial Hebrew Scholar" charset="-79"/>
                <a:cs typeface="Arial" panose="020B0604020202020204" pitchFamily="34" charset="0"/>
              </a:rPr>
              <a:t>phẩm</a:t>
            </a:r>
            <a:endParaRPr lang="en-US" sz="2200" b="1" dirty="0">
              <a:solidFill>
                <a:srgbClr val="C00000"/>
              </a:solidFill>
              <a:latin typeface="Arial" panose="020B0604020202020204" pitchFamily="34" charset="0"/>
              <a:ea typeface="Arial Hebrew Scholar" charset="-79"/>
              <a:cs typeface="Arial" panose="020B0604020202020204" pitchFamily="34" charset="0"/>
            </a:endParaRPr>
          </a:p>
        </p:txBody>
      </p:sp>
      <p:sp>
        <p:nvSpPr>
          <p:cNvPr id="2" name="Rectangle 1"/>
          <p:cNvSpPr/>
          <p:nvPr/>
        </p:nvSpPr>
        <p:spPr>
          <a:xfrm>
            <a:off x="3863752" y="2276872"/>
            <a:ext cx="7416824" cy="2246769"/>
          </a:xfrm>
          <a:prstGeom prst="rect">
            <a:avLst/>
          </a:prstGeom>
        </p:spPr>
        <p:txBody>
          <a:bodyPr wrap="square">
            <a:spAutoFit/>
          </a:bodyPr>
          <a:lstStyle/>
          <a:p>
            <a:pPr algn="just"/>
            <a:r>
              <a:rPr lang="en-US" sz="2800" b="1" dirty="0" smtClean="0"/>
              <a:t>- </a:t>
            </a:r>
            <a:r>
              <a:rPr lang="en-US" sz="2800" b="1" dirty="0" err="1" smtClean="0"/>
              <a:t>Bài</a:t>
            </a:r>
            <a:r>
              <a:rPr lang="en-US" sz="2800" b="1" dirty="0" smtClean="0"/>
              <a:t> </a:t>
            </a:r>
            <a:r>
              <a:rPr lang="en-US" sz="2800" b="1" dirty="0" err="1"/>
              <a:t>thơ</a:t>
            </a:r>
            <a:r>
              <a:rPr lang="en-US" sz="2800" b="1" dirty="0"/>
              <a:t> </a:t>
            </a:r>
            <a:r>
              <a:rPr lang="en-US" sz="2800" b="1" dirty="0" err="1"/>
              <a:t>được</a:t>
            </a:r>
            <a:r>
              <a:rPr lang="en-US" sz="2800" b="1" dirty="0"/>
              <a:t> </a:t>
            </a:r>
            <a:r>
              <a:rPr lang="en-US" sz="2800" b="1" dirty="0" err="1"/>
              <a:t>viết</a:t>
            </a:r>
            <a:r>
              <a:rPr lang="en-US" sz="2800" b="1" dirty="0"/>
              <a:t> </a:t>
            </a:r>
            <a:r>
              <a:rPr lang="en-US" sz="2800" b="1" dirty="0" err="1"/>
              <a:t>năm</a:t>
            </a:r>
            <a:r>
              <a:rPr lang="en-US" sz="2800" b="1" dirty="0"/>
              <a:t> 1969, </a:t>
            </a:r>
            <a:r>
              <a:rPr lang="en-US" sz="2800" b="1" dirty="0" err="1"/>
              <a:t>thời</a:t>
            </a:r>
            <a:r>
              <a:rPr lang="en-US" sz="2800" b="1" dirty="0"/>
              <a:t> </a:t>
            </a:r>
            <a:r>
              <a:rPr lang="en-US" sz="2800" b="1" dirty="0" err="1"/>
              <a:t>điểm</a:t>
            </a:r>
            <a:r>
              <a:rPr lang="en-US" sz="2800" b="1" dirty="0"/>
              <a:t> </a:t>
            </a:r>
            <a:r>
              <a:rPr lang="en-US" sz="2800" b="1" dirty="0" err="1"/>
              <a:t>cuộc</a:t>
            </a:r>
            <a:r>
              <a:rPr lang="en-US" sz="2800" b="1" dirty="0"/>
              <a:t> </a:t>
            </a:r>
            <a:r>
              <a:rPr lang="en-US" sz="2800" b="1" dirty="0" err="1"/>
              <a:t>kháng</a:t>
            </a:r>
            <a:r>
              <a:rPr lang="en-US" sz="2800" b="1" dirty="0"/>
              <a:t> </a:t>
            </a:r>
            <a:r>
              <a:rPr lang="en-US" sz="2800" b="1" dirty="0" err="1"/>
              <a:t>chiến</a:t>
            </a:r>
            <a:r>
              <a:rPr lang="en-US" sz="2800" b="1" dirty="0"/>
              <a:t> </a:t>
            </a:r>
            <a:r>
              <a:rPr lang="en-US" sz="2800" b="1" dirty="0" err="1"/>
              <a:t>chống</a:t>
            </a:r>
            <a:r>
              <a:rPr lang="en-US" sz="2800" b="1" dirty="0"/>
              <a:t> </a:t>
            </a:r>
            <a:r>
              <a:rPr lang="en-US" sz="2800" b="1" dirty="0" err="1"/>
              <a:t>Mĩ</a:t>
            </a:r>
            <a:r>
              <a:rPr lang="en-US" sz="2800" b="1" dirty="0"/>
              <a:t> </a:t>
            </a:r>
            <a:r>
              <a:rPr lang="en-US" sz="2800" b="1" dirty="0" err="1"/>
              <a:t>diễn</a:t>
            </a:r>
            <a:r>
              <a:rPr lang="en-US" sz="2800" b="1" dirty="0"/>
              <a:t> </a:t>
            </a:r>
            <a:r>
              <a:rPr lang="en-US" sz="2800" b="1" dirty="0" err="1"/>
              <a:t>ra</a:t>
            </a:r>
            <a:r>
              <a:rPr lang="en-US" sz="2800" b="1" dirty="0"/>
              <a:t> </a:t>
            </a:r>
            <a:r>
              <a:rPr lang="en-US" sz="2800" b="1" dirty="0" err="1"/>
              <a:t>vô</a:t>
            </a:r>
            <a:r>
              <a:rPr lang="en-US" sz="2800" b="1" dirty="0"/>
              <a:t> </a:t>
            </a:r>
            <a:r>
              <a:rPr lang="en-US" sz="2800" b="1" dirty="0" err="1"/>
              <a:t>cùng</a:t>
            </a:r>
            <a:r>
              <a:rPr lang="en-US" sz="2800" b="1" dirty="0"/>
              <a:t> </a:t>
            </a:r>
            <a:r>
              <a:rPr lang="en-US" sz="2800" b="1" dirty="0" err="1"/>
              <a:t>ác</a:t>
            </a:r>
            <a:r>
              <a:rPr lang="en-US" sz="2800" b="1" dirty="0"/>
              <a:t> </a:t>
            </a:r>
            <a:r>
              <a:rPr lang="en-US" sz="2800" b="1" dirty="0" err="1"/>
              <a:t>liệt</a:t>
            </a:r>
            <a:r>
              <a:rPr lang="en-US" sz="2800" b="1" dirty="0"/>
              <a:t>. </a:t>
            </a:r>
            <a:endParaRPr lang="en-US" sz="2800" b="1" dirty="0" smtClean="0"/>
          </a:p>
          <a:p>
            <a:pPr algn="just"/>
            <a:endParaRPr lang="en-US" sz="2800" b="1" dirty="0"/>
          </a:p>
          <a:p>
            <a:pPr algn="just"/>
            <a:r>
              <a:rPr lang="en-US" sz="2800" b="1" dirty="0" smtClean="0"/>
              <a:t>- In </a:t>
            </a:r>
            <a:r>
              <a:rPr lang="en-US" sz="2800" b="1" dirty="0" err="1"/>
              <a:t>trong</a:t>
            </a:r>
            <a:r>
              <a:rPr lang="en-US" sz="2800" b="1" dirty="0"/>
              <a:t> </a:t>
            </a:r>
            <a:r>
              <a:rPr lang="en-US" sz="2800" b="1" dirty="0" err="1"/>
              <a:t>tập</a:t>
            </a:r>
            <a:r>
              <a:rPr lang="en-US" sz="2800" b="1" i="1" dirty="0"/>
              <a:t> </a:t>
            </a:r>
            <a:r>
              <a:rPr lang="en-US" sz="2800" b="1" i="1" dirty="0" err="1"/>
              <a:t>Vầng</a:t>
            </a:r>
            <a:r>
              <a:rPr lang="en-US" sz="2800" b="1" i="1" dirty="0"/>
              <a:t> </a:t>
            </a:r>
            <a:r>
              <a:rPr lang="en-US" sz="2800" b="1" i="1" dirty="0" err="1"/>
              <a:t>trăng</a:t>
            </a:r>
            <a:r>
              <a:rPr lang="en-US" sz="2800" b="1" i="1" dirty="0"/>
              <a:t> </a:t>
            </a:r>
            <a:r>
              <a:rPr lang="en-US" sz="2800" b="1" i="1" dirty="0" err="1"/>
              <a:t>quầng</a:t>
            </a:r>
            <a:r>
              <a:rPr lang="en-US" sz="2800" b="1" i="1" dirty="0"/>
              <a:t> </a:t>
            </a:r>
            <a:r>
              <a:rPr lang="en-US" sz="2800" b="1" i="1" dirty="0" err="1"/>
              <a:t>lửa</a:t>
            </a:r>
            <a:r>
              <a:rPr lang="en-US" sz="2800" b="1" i="1" dirty="0"/>
              <a:t> </a:t>
            </a:r>
            <a:r>
              <a:rPr lang="en-US" sz="2800" b="1" dirty="0"/>
              <a:t>(1970</a:t>
            </a:r>
            <a:r>
              <a:rPr lang="en-US" sz="2800" b="1" dirty="0" smtClean="0"/>
              <a:t>)</a:t>
            </a:r>
            <a:endParaRPr lang="en-US" sz="2800" b="1" dirty="0"/>
          </a:p>
        </p:txBody>
      </p:sp>
      <p:pic>
        <p:nvPicPr>
          <p:cNvPr id="10" name="Picture 21" descr="tacpham"/>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623392" y="2340994"/>
            <a:ext cx="3067105" cy="4184350"/>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a:xfrm>
            <a:off x="1901905" y="421357"/>
            <a:ext cx="9073008" cy="487363"/>
          </a:xfrm>
          <a:prstGeom prst="rect">
            <a:avLst/>
          </a:prstGeom>
        </p:spPr>
        <p:txBody>
          <a:bodyP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altLang="x-none" sz="2400" b="1" dirty="0" smtClean="0">
                <a:solidFill>
                  <a:srgbClr val="FFFF00"/>
                </a:solidFill>
                <a:latin typeface="Arial Hebrew Scholar" charset="-79"/>
                <a:ea typeface="Arial Hebrew Scholar" charset="-79"/>
                <a:cs typeface="Arial Hebrew Scholar" charset="-79"/>
              </a:rPr>
              <a:t>B. </a:t>
            </a:r>
            <a:r>
              <a:rPr lang="en-US" altLang="x-none" sz="2400" b="1" i="1" dirty="0" err="1" smtClean="0">
                <a:solidFill>
                  <a:srgbClr val="FFFF00"/>
                </a:solidFill>
                <a:latin typeface="Arial Hebrew Scholar" charset="-79"/>
                <a:ea typeface="Arial Hebrew Scholar" charset="-79"/>
                <a:cs typeface="Arial Hebrew Scholar" charset="-79"/>
              </a:rPr>
              <a:t>Bài</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thơ</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về</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tiểu</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đội</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xe</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không</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kính</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dirty="0" smtClean="0">
                <a:solidFill>
                  <a:srgbClr val="FFFF00"/>
                </a:solidFill>
                <a:latin typeface="Arial Hebrew Scholar" charset="-79"/>
                <a:ea typeface="Arial Hebrew Scholar" charset="-79"/>
                <a:cs typeface="Arial Hebrew Scholar" charset="-79"/>
              </a:rPr>
              <a:t>(</a:t>
            </a:r>
            <a:r>
              <a:rPr lang="en-US" altLang="x-none" sz="2400" b="1" dirty="0" err="1" smtClean="0">
                <a:solidFill>
                  <a:srgbClr val="FFFF00"/>
                </a:solidFill>
                <a:latin typeface="Arial Hebrew Scholar" charset="-79"/>
                <a:ea typeface="Arial Hebrew Scholar" charset="-79"/>
                <a:cs typeface="Arial Hebrew Scholar" charset="-79"/>
              </a:rPr>
              <a:t>Phạm</a:t>
            </a:r>
            <a:r>
              <a:rPr lang="en-US" altLang="x-none" sz="2400" b="1" dirty="0" smtClean="0">
                <a:solidFill>
                  <a:srgbClr val="FFFF00"/>
                </a:solidFill>
                <a:latin typeface="Arial Hebrew Scholar" charset="-79"/>
                <a:ea typeface="Arial Hebrew Scholar" charset="-79"/>
                <a:cs typeface="Arial Hebrew Scholar" charset="-79"/>
              </a:rPr>
              <a:t> </a:t>
            </a:r>
            <a:r>
              <a:rPr lang="en-US" altLang="x-none" sz="2400" b="1" dirty="0" err="1" smtClean="0">
                <a:solidFill>
                  <a:srgbClr val="FFFF00"/>
                </a:solidFill>
                <a:latin typeface="Arial Hebrew Scholar" charset="-79"/>
                <a:ea typeface="Arial Hebrew Scholar" charset="-79"/>
                <a:cs typeface="Arial Hebrew Scholar" charset="-79"/>
              </a:rPr>
              <a:t>Tiến</a:t>
            </a:r>
            <a:r>
              <a:rPr lang="en-US" altLang="x-none" sz="2400" b="1" dirty="0" smtClean="0">
                <a:solidFill>
                  <a:srgbClr val="FFFF00"/>
                </a:solidFill>
                <a:latin typeface="Arial Hebrew Scholar" charset="-79"/>
                <a:ea typeface="Arial Hebrew Scholar" charset="-79"/>
                <a:cs typeface="Arial Hebrew Scholar" charset="-79"/>
              </a:rPr>
              <a:t> </a:t>
            </a:r>
            <a:r>
              <a:rPr lang="en-US" altLang="x-none" sz="2400" b="1" dirty="0" err="1" smtClean="0">
                <a:solidFill>
                  <a:srgbClr val="FFFF00"/>
                </a:solidFill>
                <a:latin typeface="Arial Hebrew Scholar" charset="-79"/>
                <a:ea typeface="Arial Hebrew Scholar" charset="-79"/>
                <a:cs typeface="Arial Hebrew Scholar" charset="-79"/>
              </a:rPr>
              <a:t>Duật</a:t>
            </a:r>
            <a:r>
              <a:rPr lang="en-US" altLang="x-none" sz="2400" b="1" dirty="0" smtClean="0">
                <a:solidFill>
                  <a:srgbClr val="FFFF00"/>
                </a:solidFill>
                <a:latin typeface="Arial Hebrew Scholar" charset="-79"/>
                <a:ea typeface="Arial Hebrew Scholar" charset="-79"/>
                <a:cs typeface="Arial Hebrew Scholar" charset="-79"/>
              </a:rPr>
              <a:t>)</a:t>
            </a:r>
            <a:endParaRPr lang="en-US" altLang="x-none" sz="2400" b="1" dirty="0">
              <a:solidFill>
                <a:srgbClr val="FFFF00"/>
              </a:solidFill>
              <a:latin typeface="Arial Hebrew Scholar" charset="-79"/>
              <a:ea typeface="Arial Hebrew Scholar" charset="-79"/>
              <a:cs typeface="Arial Hebrew Scholar" charset="-79"/>
            </a:endParaRPr>
          </a:p>
        </p:txBody>
      </p:sp>
    </p:spTree>
    <p:extLst>
      <p:ext uri="{BB962C8B-B14F-4D97-AF65-F5344CB8AC3E}">
        <p14:creationId xmlns:p14="http://schemas.microsoft.com/office/powerpoint/2010/main" val="22572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arn(inVertical)">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7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737" y="941912"/>
            <a:ext cx="3185983" cy="5295400"/>
          </a:xfrm>
          <a:prstGeom prst="rect">
            <a:avLst/>
          </a:prstGeom>
        </p:spPr>
      </p:pic>
      <p:pic>
        <p:nvPicPr>
          <p:cNvPr id="1026" name="Picture 2"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737" y="2708920"/>
            <a:ext cx="3185983" cy="34231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4392" y="1071797"/>
            <a:ext cx="3235275" cy="1446550"/>
          </a:xfrm>
          <a:prstGeom prst="rect">
            <a:avLst/>
          </a:prstGeom>
          <a:noFill/>
        </p:spPr>
        <p:txBody>
          <a:bodyPr wrap="square" rtlCol="0">
            <a:spAutoFit/>
          </a:bodyPr>
          <a:lstStyle/>
          <a:p>
            <a:pPr algn="just"/>
            <a:r>
              <a:rPr lang="en-US" sz="2200" b="1" dirty="0" smtClean="0">
                <a:solidFill>
                  <a:schemeClr val="bg1"/>
                </a:solidFill>
                <a:latin typeface="Arial" panose="020B0604020202020204" pitchFamily="34" charset="0"/>
                <a:cs typeface="Arial" panose="020B0604020202020204" pitchFamily="34" charset="0"/>
              </a:rPr>
              <a:t>I. </a:t>
            </a:r>
            <a:r>
              <a:rPr lang="en-US" sz="2200" b="1" dirty="0" err="1" smtClean="0">
                <a:solidFill>
                  <a:schemeClr val="bg1"/>
                </a:solidFill>
                <a:latin typeface="Arial" panose="020B0604020202020204" pitchFamily="34" charset="0"/>
                <a:cs typeface="Arial" panose="020B0604020202020204" pitchFamily="34" charset="0"/>
              </a:rPr>
              <a:t>Giới</a:t>
            </a:r>
            <a:r>
              <a:rPr lang="en-US" sz="2200" b="1" dirty="0" smtClean="0">
                <a:solidFill>
                  <a:schemeClr val="bg1"/>
                </a:solidFill>
                <a:latin typeface="Arial" panose="020B0604020202020204" pitchFamily="34" charset="0"/>
                <a:cs typeface="Arial" panose="020B0604020202020204" pitchFamily="34" charset="0"/>
              </a:rPr>
              <a:t> </a:t>
            </a:r>
            <a:r>
              <a:rPr lang="en-US" sz="2200" b="1" dirty="0" err="1" smtClean="0">
                <a:solidFill>
                  <a:schemeClr val="bg1"/>
                </a:solidFill>
                <a:latin typeface="Arial" panose="020B0604020202020204" pitchFamily="34" charset="0"/>
                <a:cs typeface="Arial" panose="020B0604020202020204" pitchFamily="34" charset="0"/>
              </a:rPr>
              <a:t>thiệu</a:t>
            </a:r>
            <a:endParaRPr lang="en-US" sz="2200" b="1" dirty="0" smtClean="0">
              <a:solidFill>
                <a:schemeClr val="bg1"/>
              </a:solidFill>
              <a:latin typeface="Arial" panose="020B0604020202020204" pitchFamily="34" charset="0"/>
              <a:cs typeface="Arial" panose="020B0604020202020204" pitchFamily="34" charset="0"/>
            </a:endParaRPr>
          </a:p>
          <a:p>
            <a:r>
              <a:rPr lang="en-US" sz="2200" b="1" dirty="0" smtClean="0">
                <a:solidFill>
                  <a:srgbClr val="C00000"/>
                </a:solidFill>
                <a:latin typeface="Arial" panose="020B0604020202020204" pitchFamily="34" charset="0"/>
                <a:cs typeface="Arial" panose="020B0604020202020204" pitchFamily="34" charset="0"/>
              </a:rPr>
              <a:t>II. </a:t>
            </a:r>
            <a:r>
              <a:rPr lang="en-US" sz="2200" b="1" dirty="0" err="1">
                <a:solidFill>
                  <a:srgbClr val="C00000"/>
                </a:solidFill>
                <a:latin typeface="Arial" panose="020B0604020202020204" pitchFamily="34" charset="0"/>
                <a:cs typeface="Arial" panose="020B0604020202020204" pitchFamily="34" charset="0"/>
              </a:rPr>
              <a:t>Đọc</a:t>
            </a:r>
            <a:r>
              <a:rPr lang="en-US" sz="2200" b="1" dirty="0">
                <a:solidFill>
                  <a:srgbClr val="C00000"/>
                </a:solidFill>
                <a:latin typeface="Arial" panose="020B0604020202020204" pitchFamily="34" charset="0"/>
                <a:cs typeface="Arial" panose="020B0604020202020204" pitchFamily="34" charset="0"/>
              </a:rPr>
              <a:t> – </a:t>
            </a:r>
            <a:r>
              <a:rPr lang="en-US" sz="2200" b="1" dirty="0" err="1">
                <a:solidFill>
                  <a:srgbClr val="C00000"/>
                </a:solidFill>
                <a:latin typeface="Arial" panose="020B0604020202020204" pitchFamily="34" charset="0"/>
                <a:cs typeface="Arial" panose="020B0604020202020204" pitchFamily="34" charset="0"/>
              </a:rPr>
              <a:t>hiểu</a:t>
            </a:r>
            <a:endParaRPr lang="en-US" sz="2200" b="1" dirty="0">
              <a:solidFill>
                <a:srgbClr val="C00000"/>
              </a:solidFill>
              <a:latin typeface="Arial" panose="020B0604020202020204" pitchFamily="34" charset="0"/>
              <a:cs typeface="Arial" panose="020B0604020202020204" pitchFamily="34" charset="0"/>
            </a:endParaRPr>
          </a:p>
          <a:p>
            <a:pPr algn="just"/>
            <a:r>
              <a:rPr lang="en-US" sz="2200" b="1" dirty="0" smtClean="0">
                <a:solidFill>
                  <a:srgbClr val="C00000"/>
                </a:solidFill>
                <a:latin typeface="Arial" panose="020B0604020202020204" pitchFamily="34" charset="0"/>
                <a:ea typeface="Arial Hebrew Scholar" charset="-79"/>
                <a:cs typeface="Arial" panose="020B0604020202020204" pitchFamily="34" charset="0"/>
              </a:rPr>
              <a:t>1. </a:t>
            </a:r>
            <a:r>
              <a:rPr lang="en-US" sz="2200" b="1" dirty="0" err="1" smtClean="0">
                <a:solidFill>
                  <a:srgbClr val="C00000"/>
                </a:solidFill>
              </a:rPr>
              <a:t>Hình</a:t>
            </a:r>
            <a:r>
              <a:rPr lang="en-US" sz="2200" b="1" dirty="0" smtClean="0">
                <a:solidFill>
                  <a:srgbClr val="C00000"/>
                </a:solidFill>
              </a:rPr>
              <a:t> </a:t>
            </a:r>
            <a:r>
              <a:rPr lang="en-US" sz="2200" b="1" dirty="0" err="1">
                <a:solidFill>
                  <a:srgbClr val="C00000"/>
                </a:solidFill>
              </a:rPr>
              <a:t>ảnh</a:t>
            </a:r>
            <a:r>
              <a:rPr lang="en-US" sz="2200" b="1" dirty="0">
                <a:solidFill>
                  <a:srgbClr val="C00000"/>
                </a:solidFill>
              </a:rPr>
              <a:t> </a:t>
            </a:r>
            <a:r>
              <a:rPr lang="en-US" sz="2200" b="1" dirty="0" err="1">
                <a:solidFill>
                  <a:srgbClr val="C00000"/>
                </a:solidFill>
              </a:rPr>
              <a:t>những</a:t>
            </a:r>
            <a:r>
              <a:rPr lang="en-US" sz="2200" b="1" dirty="0">
                <a:solidFill>
                  <a:srgbClr val="C00000"/>
                </a:solidFill>
              </a:rPr>
              <a:t> </a:t>
            </a:r>
            <a:r>
              <a:rPr lang="en-US" sz="2200" b="1" dirty="0" err="1">
                <a:solidFill>
                  <a:srgbClr val="C00000"/>
                </a:solidFill>
              </a:rPr>
              <a:t>chiếc</a:t>
            </a:r>
            <a:r>
              <a:rPr lang="en-US" sz="2200" b="1" dirty="0">
                <a:solidFill>
                  <a:srgbClr val="C00000"/>
                </a:solidFill>
              </a:rPr>
              <a:t> </a:t>
            </a:r>
            <a:r>
              <a:rPr lang="en-US" sz="2200" b="1" dirty="0" err="1">
                <a:solidFill>
                  <a:srgbClr val="C00000"/>
                </a:solidFill>
              </a:rPr>
              <a:t>xe</a:t>
            </a:r>
            <a:r>
              <a:rPr lang="en-US" sz="2200" b="1" dirty="0">
                <a:solidFill>
                  <a:srgbClr val="C00000"/>
                </a:solidFill>
              </a:rPr>
              <a:t> </a:t>
            </a:r>
            <a:r>
              <a:rPr lang="en-US" sz="2200" b="1" dirty="0" err="1">
                <a:solidFill>
                  <a:srgbClr val="C00000"/>
                </a:solidFill>
              </a:rPr>
              <a:t>không</a:t>
            </a:r>
            <a:r>
              <a:rPr lang="en-US" sz="2200" b="1" dirty="0">
                <a:solidFill>
                  <a:srgbClr val="C00000"/>
                </a:solidFill>
              </a:rPr>
              <a:t> </a:t>
            </a:r>
            <a:r>
              <a:rPr lang="en-US" sz="2200" b="1" dirty="0" err="1">
                <a:solidFill>
                  <a:srgbClr val="C00000"/>
                </a:solidFill>
              </a:rPr>
              <a:t>kính</a:t>
            </a:r>
            <a:endParaRPr lang="en-US" sz="2200" b="1" dirty="0">
              <a:solidFill>
                <a:srgbClr val="C00000"/>
              </a:solidFill>
              <a:latin typeface="Arial" panose="020B0604020202020204" pitchFamily="34" charset="0"/>
              <a:ea typeface="Arial Hebrew Scholar" charset="-79"/>
              <a:cs typeface="Arial" panose="020B0604020202020204" pitchFamily="34" charset="0"/>
            </a:endParaRPr>
          </a:p>
        </p:txBody>
      </p:sp>
      <p:sp>
        <p:nvSpPr>
          <p:cNvPr id="13" name="TextBox 12"/>
          <p:cNvSpPr txBox="1"/>
          <p:nvPr/>
        </p:nvSpPr>
        <p:spPr>
          <a:xfrm>
            <a:off x="3978004" y="2111804"/>
            <a:ext cx="2016224"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err="1" smtClean="0">
                <a:solidFill>
                  <a:srgbClr val="002060"/>
                </a:solidFill>
                <a:latin typeface="Arial" pitchFamily="34" charset="0"/>
                <a:cs typeface="Arial" pitchFamily="34" charset="0"/>
              </a:rPr>
              <a:t>Trần</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trụi</a:t>
            </a:r>
            <a:endParaRPr lang="en-US" sz="2800" b="1" dirty="0">
              <a:solidFill>
                <a:srgbClr val="002060"/>
              </a:solidFill>
              <a:latin typeface="Arial" pitchFamily="34" charset="0"/>
              <a:cs typeface="Arial" pitchFamily="34" charset="0"/>
            </a:endParaRPr>
          </a:p>
        </p:txBody>
      </p:sp>
      <p:sp>
        <p:nvSpPr>
          <p:cNvPr id="18" name="TextBox 17"/>
          <p:cNvSpPr txBox="1"/>
          <p:nvPr/>
        </p:nvSpPr>
        <p:spPr>
          <a:xfrm>
            <a:off x="3971764" y="4405580"/>
            <a:ext cx="2016224"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err="1" smtClean="0">
                <a:solidFill>
                  <a:srgbClr val="002060"/>
                </a:solidFill>
                <a:latin typeface="Arial" pitchFamily="34" charset="0"/>
                <a:cs typeface="Arial" pitchFamily="34" charset="0"/>
              </a:rPr>
              <a:t>Biến</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dạng</a:t>
            </a:r>
            <a:endParaRPr lang="en-US" sz="2800" b="1" dirty="0">
              <a:solidFill>
                <a:srgbClr val="002060"/>
              </a:solidFill>
              <a:latin typeface="Arial" pitchFamily="34" charset="0"/>
              <a:cs typeface="Arial" pitchFamily="34" charset="0"/>
            </a:endParaRPr>
          </a:p>
        </p:txBody>
      </p:sp>
      <p:sp>
        <p:nvSpPr>
          <p:cNvPr id="14" name="Right Arrow 13"/>
          <p:cNvSpPr/>
          <p:nvPr/>
        </p:nvSpPr>
        <p:spPr>
          <a:xfrm>
            <a:off x="5994228" y="2229398"/>
            <a:ext cx="2117996" cy="2880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21" name="TextBox 20"/>
          <p:cNvSpPr txBox="1"/>
          <p:nvPr/>
        </p:nvSpPr>
        <p:spPr>
          <a:xfrm>
            <a:off x="8112224" y="1896360"/>
            <a:ext cx="3168352"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i="1" dirty="0" err="1" smtClean="0">
                <a:solidFill>
                  <a:srgbClr val="002060"/>
                </a:solidFill>
                <a:latin typeface="Arial" pitchFamily="34" charset="0"/>
                <a:cs typeface="Arial" pitchFamily="34" charset="0"/>
              </a:rPr>
              <a:t>Sự</a:t>
            </a:r>
            <a:r>
              <a:rPr lang="en-US" sz="2800" b="1" i="1" dirty="0" smtClean="0">
                <a:solidFill>
                  <a:srgbClr val="002060"/>
                </a:solidFill>
                <a:latin typeface="Arial" pitchFamily="34" charset="0"/>
                <a:cs typeface="Arial" pitchFamily="34" charset="0"/>
              </a:rPr>
              <a:t> </a:t>
            </a:r>
            <a:r>
              <a:rPr lang="en-US" sz="2800" b="1" i="1" dirty="0" err="1" smtClean="0">
                <a:solidFill>
                  <a:srgbClr val="002060"/>
                </a:solidFill>
                <a:latin typeface="Arial" pitchFamily="34" charset="0"/>
                <a:cs typeface="Arial" pitchFamily="34" charset="0"/>
              </a:rPr>
              <a:t>tàn</a:t>
            </a:r>
            <a:r>
              <a:rPr lang="en-US" sz="2800" b="1" i="1" dirty="0" smtClean="0">
                <a:solidFill>
                  <a:srgbClr val="002060"/>
                </a:solidFill>
                <a:latin typeface="Arial" pitchFamily="34" charset="0"/>
                <a:cs typeface="Arial" pitchFamily="34" charset="0"/>
              </a:rPr>
              <a:t> </a:t>
            </a:r>
            <a:r>
              <a:rPr lang="en-US" sz="2800" b="1" i="1" dirty="0" err="1" smtClean="0">
                <a:solidFill>
                  <a:srgbClr val="002060"/>
                </a:solidFill>
                <a:latin typeface="Arial" pitchFamily="34" charset="0"/>
                <a:cs typeface="Arial" pitchFamily="34" charset="0"/>
              </a:rPr>
              <a:t>phá</a:t>
            </a:r>
            <a:r>
              <a:rPr lang="en-US" sz="2800" b="1" i="1" dirty="0" smtClean="0">
                <a:solidFill>
                  <a:srgbClr val="002060"/>
                </a:solidFill>
                <a:latin typeface="Arial" pitchFamily="34" charset="0"/>
                <a:cs typeface="Arial" pitchFamily="34" charset="0"/>
              </a:rPr>
              <a:t> </a:t>
            </a:r>
            <a:r>
              <a:rPr lang="en-US" sz="2800" b="1" i="1" dirty="0" err="1" smtClean="0">
                <a:solidFill>
                  <a:srgbClr val="002060"/>
                </a:solidFill>
                <a:latin typeface="Arial" pitchFamily="34" charset="0"/>
                <a:cs typeface="Arial" pitchFamily="34" charset="0"/>
              </a:rPr>
              <a:t>của</a:t>
            </a:r>
            <a:r>
              <a:rPr lang="en-US" sz="2800" b="1" i="1" dirty="0" smtClean="0">
                <a:solidFill>
                  <a:srgbClr val="002060"/>
                </a:solidFill>
                <a:latin typeface="Arial" pitchFamily="34" charset="0"/>
                <a:cs typeface="Arial" pitchFamily="34" charset="0"/>
              </a:rPr>
              <a:t> </a:t>
            </a:r>
            <a:r>
              <a:rPr lang="en-US" sz="2800" b="1" i="1" dirty="0" err="1" smtClean="0">
                <a:solidFill>
                  <a:srgbClr val="002060"/>
                </a:solidFill>
                <a:latin typeface="Arial" pitchFamily="34" charset="0"/>
                <a:cs typeface="Arial" pitchFamily="34" charset="0"/>
              </a:rPr>
              <a:t>chiến</a:t>
            </a:r>
            <a:r>
              <a:rPr lang="en-US" sz="2800" b="1" i="1" dirty="0" smtClean="0">
                <a:solidFill>
                  <a:srgbClr val="002060"/>
                </a:solidFill>
                <a:latin typeface="Arial" pitchFamily="34" charset="0"/>
                <a:cs typeface="Arial" pitchFamily="34" charset="0"/>
              </a:rPr>
              <a:t> </a:t>
            </a:r>
            <a:r>
              <a:rPr lang="en-US" sz="2800" b="1" i="1" dirty="0" err="1" smtClean="0">
                <a:solidFill>
                  <a:srgbClr val="002060"/>
                </a:solidFill>
                <a:latin typeface="Arial" pitchFamily="34" charset="0"/>
                <a:cs typeface="Arial" pitchFamily="34" charset="0"/>
              </a:rPr>
              <a:t>tranh</a:t>
            </a:r>
            <a:endParaRPr lang="en-US" sz="2800" b="1" i="1" dirty="0">
              <a:solidFill>
                <a:srgbClr val="002060"/>
              </a:solidFill>
              <a:latin typeface="Arial" pitchFamily="34" charset="0"/>
              <a:cs typeface="Arial" pitchFamily="34" charset="0"/>
            </a:endParaRPr>
          </a:p>
        </p:txBody>
      </p:sp>
      <p:sp>
        <p:nvSpPr>
          <p:cNvPr id="23" name="TextBox 22"/>
          <p:cNvSpPr txBox="1"/>
          <p:nvPr/>
        </p:nvSpPr>
        <p:spPr>
          <a:xfrm>
            <a:off x="8092082" y="3974692"/>
            <a:ext cx="3168352"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i="1" dirty="0" err="1" smtClean="0">
                <a:solidFill>
                  <a:srgbClr val="002060"/>
                </a:solidFill>
                <a:latin typeface="Arial" pitchFamily="34" charset="0"/>
                <a:cs typeface="Arial" pitchFamily="34" charset="0"/>
              </a:rPr>
              <a:t>Tô</a:t>
            </a:r>
            <a:r>
              <a:rPr lang="en-US" sz="2800" b="1" i="1" dirty="0" smtClean="0">
                <a:solidFill>
                  <a:srgbClr val="002060"/>
                </a:solidFill>
                <a:latin typeface="Arial" pitchFamily="34" charset="0"/>
                <a:cs typeface="Arial" pitchFamily="34" charset="0"/>
              </a:rPr>
              <a:t> </a:t>
            </a:r>
            <a:r>
              <a:rPr lang="en-US" sz="2800" b="1" i="1" dirty="0" err="1" smtClean="0">
                <a:solidFill>
                  <a:srgbClr val="002060"/>
                </a:solidFill>
                <a:latin typeface="Arial" pitchFamily="34" charset="0"/>
                <a:cs typeface="Arial" pitchFamily="34" charset="0"/>
              </a:rPr>
              <a:t>đậm</a:t>
            </a:r>
            <a:r>
              <a:rPr lang="en-US" sz="2800" b="1" i="1" dirty="0" smtClean="0">
                <a:solidFill>
                  <a:srgbClr val="002060"/>
                </a:solidFill>
                <a:latin typeface="Arial" pitchFamily="34" charset="0"/>
                <a:cs typeface="Arial" pitchFamily="34" charset="0"/>
              </a:rPr>
              <a:t> </a:t>
            </a:r>
            <a:r>
              <a:rPr lang="en-US" sz="2800" b="1" i="1" dirty="0" err="1" smtClean="0">
                <a:solidFill>
                  <a:srgbClr val="002060"/>
                </a:solidFill>
                <a:latin typeface="Arial" pitchFamily="34" charset="0"/>
                <a:cs typeface="Arial" pitchFamily="34" charset="0"/>
              </a:rPr>
              <a:t>sự</a:t>
            </a:r>
            <a:r>
              <a:rPr lang="en-US" sz="2800" b="1" i="1" dirty="0" smtClean="0">
                <a:solidFill>
                  <a:srgbClr val="002060"/>
                </a:solidFill>
                <a:latin typeface="Arial" pitchFamily="34" charset="0"/>
                <a:cs typeface="Arial" pitchFamily="34" charset="0"/>
              </a:rPr>
              <a:t> </a:t>
            </a:r>
            <a:r>
              <a:rPr lang="en-US" sz="2800" b="1" i="1" dirty="0" err="1" smtClean="0">
                <a:solidFill>
                  <a:srgbClr val="002060"/>
                </a:solidFill>
                <a:latin typeface="Arial" pitchFamily="34" charset="0"/>
                <a:cs typeface="Arial" pitchFamily="34" charset="0"/>
              </a:rPr>
              <a:t>khốc</a:t>
            </a:r>
            <a:r>
              <a:rPr lang="en-US" sz="2800" b="1" i="1" dirty="0" smtClean="0">
                <a:solidFill>
                  <a:srgbClr val="002060"/>
                </a:solidFill>
                <a:latin typeface="Arial" pitchFamily="34" charset="0"/>
                <a:cs typeface="Arial" pitchFamily="34" charset="0"/>
              </a:rPr>
              <a:t> </a:t>
            </a:r>
            <a:r>
              <a:rPr lang="en-US" sz="2800" b="1" i="1" dirty="0" err="1" smtClean="0">
                <a:solidFill>
                  <a:srgbClr val="002060"/>
                </a:solidFill>
                <a:latin typeface="Arial" pitchFamily="34" charset="0"/>
                <a:cs typeface="Arial" pitchFamily="34" charset="0"/>
              </a:rPr>
              <a:t>liệt</a:t>
            </a:r>
            <a:r>
              <a:rPr lang="en-US" sz="2800" b="1" i="1" dirty="0" smtClean="0">
                <a:solidFill>
                  <a:srgbClr val="002060"/>
                </a:solidFill>
                <a:latin typeface="Arial" pitchFamily="34" charset="0"/>
                <a:cs typeface="Arial" pitchFamily="34" charset="0"/>
              </a:rPr>
              <a:t>, </a:t>
            </a:r>
            <a:r>
              <a:rPr lang="en-US" sz="2800" b="1" i="1" dirty="0" err="1" smtClean="0">
                <a:solidFill>
                  <a:srgbClr val="002060"/>
                </a:solidFill>
                <a:latin typeface="Arial" pitchFamily="34" charset="0"/>
                <a:cs typeface="Arial" pitchFamily="34" charset="0"/>
              </a:rPr>
              <a:t>dữ</a:t>
            </a:r>
            <a:r>
              <a:rPr lang="en-US" sz="2800" b="1" i="1" dirty="0" smtClean="0">
                <a:solidFill>
                  <a:srgbClr val="002060"/>
                </a:solidFill>
                <a:latin typeface="Arial" pitchFamily="34" charset="0"/>
                <a:cs typeface="Arial" pitchFamily="34" charset="0"/>
              </a:rPr>
              <a:t> </a:t>
            </a:r>
            <a:r>
              <a:rPr lang="en-US" sz="2800" b="1" i="1" dirty="0" err="1" smtClean="0">
                <a:solidFill>
                  <a:srgbClr val="002060"/>
                </a:solidFill>
                <a:latin typeface="Arial" pitchFamily="34" charset="0"/>
                <a:cs typeface="Arial" pitchFamily="34" charset="0"/>
              </a:rPr>
              <a:t>dội</a:t>
            </a:r>
            <a:r>
              <a:rPr lang="en-US" sz="2800" b="1" i="1" dirty="0" smtClean="0">
                <a:solidFill>
                  <a:srgbClr val="002060"/>
                </a:solidFill>
                <a:latin typeface="Arial" pitchFamily="34" charset="0"/>
                <a:cs typeface="Arial" pitchFamily="34" charset="0"/>
              </a:rPr>
              <a:t> </a:t>
            </a:r>
            <a:r>
              <a:rPr lang="en-US" sz="2800" b="1" i="1" dirty="0" err="1" smtClean="0">
                <a:solidFill>
                  <a:srgbClr val="002060"/>
                </a:solidFill>
                <a:latin typeface="Arial" pitchFamily="34" charset="0"/>
                <a:cs typeface="Arial" pitchFamily="34" charset="0"/>
              </a:rPr>
              <a:t>của</a:t>
            </a:r>
            <a:r>
              <a:rPr lang="en-US" sz="2800" b="1" i="1" dirty="0" smtClean="0">
                <a:solidFill>
                  <a:srgbClr val="002060"/>
                </a:solidFill>
                <a:latin typeface="Arial" pitchFamily="34" charset="0"/>
                <a:cs typeface="Arial" pitchFamily="34" charset="0"/>
              </a:rPr>
              <a:t> </a:t>
            </a:r>
            <a:r>
              <a:rPr lang="en-US" sz="2800" b="1" i="1" dirty="0" err="1" smtClean="0">
                <a:solidFill>
                  <a:srgbClr val="002060"/>
                </a:solidFill>
                <a:latin typeface="Arial" pitchFamily="34" charset="0"/>
                <a:cs typeface="Arial" pitchFamily="34" charset="0"/>
              </a:rPr>
              <a:t>chiến</a:t>
            </a:r>
            <a:r>
              <a:rPr lang="en-US" sz="2800" b="1" i="1" dirty="0" smtClean="0">
                <a:solidFill>
                  <a:srgbClr val="002060"/>
                </a:solidFill>
                <a:latin typeface="Arial" pitchFamily="34" charset="0"/>
                <a:cs typeface="Arial" pitchFamily="34" charset="0"/>
              </a:rPr>
              <a:t> </a:t>
            </a:r>
            <a:r>
              <a:rPr lang="en-US" sz="2800" b="1" i="1" dirty="0" err="1" smtClean="0">
                <a:solidFill>
                  <a:srgbClr val="002060"/>
                </a:solidFill>
                <a:latin typeface="Arial" pitchFamily="34" charset="0"/>
                <a:cs typeface="Arial" pitchFamily="34" charset="0"/>
              </a:rPr>
              <a:t>tranh</a:t>
            </a:r>
            <a:endParaRPr lang="en-US" sz="2800" b="1" i="1" dirty="0">
              <a:solidFill>
                <a:srgbClr val="002060"/>
              </a:solidFill>
              <a:latin typeface="Arial" pitchFamily="34" charset="0"/>
              <a:cs typeface="Arial" pitchFamily="34" charset="0"/>
            </a:endParaRPr>
          </a:p>
        </p:txBody>
      </p:sp>
      <p:sp>
        <p:nvSpPr>
          <p:cNvPr id="4" name="Down Arrow 3"/>
          <p:cNvSpPr/>
          <p:nvPr/>
        </p:nvSpPr>
        <p:spPr>
          <a:xfrm>
            <a:off x="4799856" y="2708920"/>
            <a:ext cx="360040" cy="169666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26" name="Down Arrow 25"/>
          <p:cNvSpPr/>
          <p:nvPr/>
        </p:nvSpPr>
        <p:spPr>
          <a:xfrm>
            <a:off x="9530692" y="2854714"/>
            <a:ext cx="360040" cy="111997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6" name="Right Arrow 15"/>
          <p:cNvSpPr/>
          <p:nvPr/>
        </p:nvSpPr>
        <p:spPr>
          <a:xfrm>
            <a:off x="5994228" y="4523173"/>
            <a:ext cx="2117996" cy="2880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5" name="Rectangle 2"/>
          <p:cNvSpPr txBox="1">
            <a:spLocks noChangeArrowheads="1"/>
          </p:cNvSpPr>
          <p:nvPr/>
        </p:nvSpPr>
        <p:spPr>
          <a:xfrm>
            <a:off x="1901905" y="421357"/>
            <a:ext cx="9073008" cy="487363"/>
          </a:xfrm>
          <a:prstGeom prst="rect">
            <a:avLst/>
          </a:prstGeom>
        </p:spPr>
        <p:txBody>
          <a:bodyP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altLang="x-none" sz="2400" b="1" dirty="0" smtClean="0">
                <a:solidFill>
                  <a:srgbClr val="FFFF00"/>
                </a:solidFill>
                <a:latin typeface="Arial Hebrew Scholar" charset="-79"/>
                <a:ea typeface="Arial Hebrew Scholar" charset="-79"/>
                <a:cs typeface="Arial Hebrew Scholar" charset="-79"/>
              </a:rPr>
              <a:t>B. </a:t>
            </a:r>
            <a:r>
              <a:rPr lang="en-US" altLang="x-none" sz="2400" b="1" i="1" dirty="0" err="1" smtClean="0">
                <a:solidFill>
                  <a:srgbClr val="FFFF00"/>
                </a:solidFill>
                <a:latin typeface="Arial Hebrew Scholar" charset="-79"/>
                <a:ea typeface="Arial Hebrew Scholar" charset="-79"/>
                <a:cs typeface="Arial Hebrew Scholar" charset="-79"/>
              </a:rPr>
              <a:t>Bài</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thơ</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về</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tiểu</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đội</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xe</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không</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kính</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dirty="0" smtClean="0">
                <a:solidFill>
                  <a:srgbClr val="FFFF00"/>
                </a:solidFill>
                <a:latin typeface="Arial Hebrew Scholar" charset="-79"/>
                <a:ea typeface="Arial Hebrew Scholar" charset="-79"/>
                <a:cs typeface="Arial Hebrew Scholar" charset="-79"/>
              </a:rPr>
              <a:t>(</a:t>
            </a:r>
            <a:r>
              <a:rPr lang="en-US" altLang="x-none" sz="2400" b="1" dirty="0" err="1" smtClean="0">
                <a:solidFill>
                  <a:srgbClr val="FFFF00"/>
                </a:solidFill>
                <a:latin typeface="Arial Hebrew Scholar" charset="-79"/>
                <a:ea typeface="Arial Hebrew Scholar" charset="-79"/>
                <a:cs typeface="Arial Hebrew Scholar" charset="-79"/>
              </a:rPr>
              <a:t>Phạm</a:t>
            </a:r>
            <a:r>
              <a:rPr lang="en-US" altLang="x-none" sz="2400" b="1" dirty="0" smtClean="0">
                <a:solidFill>
                  <a:srgbClr val="FFFF00"/>
                </a:solidFill>
                <a:latin typeface="Arial Hebrew Scholar" charset="-79"/>
                <a:ea typeface="Arial Hebrew Scholar" charset="-79"/>
                <a:cs typeface="Arial Hebrew Scholar" charset="-79"/>
              </a:rPr>
              <a:t> </a:t>
            </a:r>
            <a:r>
              <a:rPr lang="en-US" altLang="x-none" sz="2400" b="1" dirty="0" err="1" smtClean="0">
                <a:solidFill>
                  <a:srgbClr val="FFFF00"/>
                </a:solidFill>
                <a:latin typeface="Arial Hebrew Scholar" charset="-79"/>
                <a:ea typeface="Arial Hebrew Scholar" charset="-79"/>
                <a:cs typeface="Arial Hebrew Scholar" charset="-79"/>
              </a:rPr>
              <a:t>Tiến</a:t>
            </a:r>
            <a:r>
              <a:rPr lang="en-US" altLang="x-none" sz="2400" b="1" dirty="0" smtClean="0">
                <a:solidFill>
                  <a:srgbClr val="FFFF00"/>
                </a:solidFill>
                <a:latin typeface="Arial Hebrew Scholar" charset="-79"/>
                <a:ea typeface="Arial Hebrew Scholar" charset="-79"/>
                <a:cs typeface="Arial Hebrew Scholar" charset="-79"/>
              </a:rPr>
              <a:t> </a:t>
            </a:r>
            <a:r>
              <a:rPr lang="en-US" altLang="x-none" sz="2400" b="1" dirty="0" err="1" smtClean="0">
                <a:solidFill>
                  <a:srgbClr val="FFFF00"/>
                </a:solidFill>
                <a:latin typeface="Arial Hebrew Scholar" charset="-79"/>
                <a:ea typeface="Arial Hebrew Scholar" charset="-79"/>
                <a:cs typeface="Arial Hebrew Scholar" charset="-79"/>
              </a:rPr>
              <a:t>Duật</a:t>
            </a:r>
            <a:r>
              <a:rPr lang="en-US" altLang="x-none" sz="2400" b="1" dirty="0" smtClean="0">
                <a:solidFill>
                  <a:srgbClr val="FFFF00"/>
                </a:solidFill>
                <a:latin typeface="Arial Hebrew Scholar" charset="-79"/>
                <a:ea typeface="Arial Hebrew Scholar" charset="-79"/>
                <a:cs typeface="Arial Hebrew Scholar" charset="-79"/>
              </a:rPr>
              <a:t>)</a:t>
            </a:r>
            <a:endParaRPr lang="en-US" altLang="x-none" sz="2400" b="1" dirty="0">
              <a:solidFill>
                <a:srgbClr val="FFFF00"/>
              </a:solidFill>
              <a:latin typeface="Arial Hebrew Scholar" charset="-79"/>
              <a:ea typeface="Arial Hebrew Scholar" charset="-79"/>
              <a:cs typeface="Arial Hebrew Scholar" charset="-79"/>
            </a:endParaRPr>
          </a:p>
        </p:txBody>
      </p:sp>
    </p:spTree>
    <p:extLst>
      <p:ext uri="{BB962C8B-B14F-4D97-AF65-F5344CB8AC3E}">
        <p14:creationId xmlns:p14="http://schemas.microsoft.com/office/powerpoint/2010/main" val="281447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barn(inVertical)">
                                      <p:cBhvr>
                                        <p:cTn id="21" dur="5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Horizont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down)">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down)">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down)">
                                      <p:cBhvr>
                                        <p:cTn id="6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14" grpId="0" animBg="1"/>
      <p:bldP spid="21" grpId="0" animBg="1"/>
      <p:bldP spid="23" grpId="0" animBg="1"/>
      <p:bldP spid="4" grpId="0" animBg="1"/>
      <p:bldP spid="26"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737" y="836712"/>
            <a:ext cx="3185983" cy="5295400"/>
          </a:xfrm>
          <a:prstGeom prst="rect">
            <a:avLst/>
          </a:prstGeom>
        </p:spPr>
      </p:pic>
      <p:sp>
        <p:nvSpPr>
          <p:cNvPr id="5" name="TextBox 4"/>
          <p:cNvSpPr txBox="1"/>
          <p:nvPr/>
        </p:nvSpPr>
        <p:spPr>
          <a:xfrm>
            <a:off x="340444" y="983556"/>
            <a:ext cx="3235275" cy="2123658"/>
          </a:xfrm>
          <a:prstGeom prst="rect">
            <a:avLst/>
          </a:prstGeom>
          <a:noFill/>
        </p:spPr>
        <p:txBody>
          <a:bodyPr wrap="square" rtlCol="0">
            <a:spAutoFit/>
          </a:bodyPr>
          <a:lstStyle/>
          <a:p>
            <a:pPr algn="just"/>
            <a:r>
              <a:rPr lang="en-US" sz="2200" b="1" dirty="0" smtClean="0">
                <a:solidFill>
                  <a:schemeClr val="bg1"/>
                </a:solidFill>
                <a:latin typeface="Arial" panose="020B0604020202020204" pitchFamily="34" charset="0"/>
                <a:cs typeface="Arial" panose="020B0604020202020204" pitchFamily="34" charset="0"/>
              </a:rPr>
              <a:t>I. </a:t>
            </a:r>
            <a:r>
              <a:rPr lang="en-US" sz="2200" b="1" dirty="0" err="1" smtClean="0">
                <a:solidFill>
                  <a:schemeClr val="bg1"/>
                </a:solidFill>
                <a:latin typeface="Arial" panose="020B0604020202020204" pitchFamily="34" charset="0"/>
                <a:cs typeface="Arial" panose="020B0604020202020204" pitchFamily="34" charset="0"/>
              </a:rPr>
              <a:t>Giới</a:t>
            </a:r>
            <a:r>
              <a:rPr lang="en-US" sz="2200" b="1" dirty="0" smtClean="0">
                <a:solidFill>
                  <a:schemeClr val="bg1"/>
                </a:solidFill>
                <a:latin typeface="Arial" panose="020B0604020202020204" pitchFamily="34" charset="0"/>
                <a:cs typeface="Arial" panose="020B0604020202020204" pitchFamily="34" charset="0"/>
              </a:rPr>
              <a:t> </a:t>
            </a:r>
            <a:r>
              <a:rPr lang="en-US" sz="2200" b="1" dirty="0" err="1" smtClean="0">
                <a:solidFill>
                  <a:schemeClr val="bg1"/>
                </a:solidFill>
                <a:latin typeface="Arial" panose="020B0604020202020204" pitchFamily="34" charset="0"/>
                <a:cs typeface="Arial" panose="020B0604020202020204" pitchFamily="34" charset="0"/>
              </a:rPr>
              <a:t>thiệu</a:t>
            </a:r>
            <a:endParaRPr lang="en-US" sz="2200" b="1" dirty="0" smtClean="0">
              <a:solidFill>
                <a:schemeClr val="bg1"/>
              </a:solidFill>
              <a:latin typeface="Arial" panose="020B0604020202020204" pitchFamily="34" charset="0"/>
              <a:cs typeface="Arial" panose="020B0604020202020204" pitchFamily="34" charset="0"/>
            </a:endParaRPr>
          </a:p>
          <a:p>
            <a:r>
              <a:rPr lang="en-US" sz="2200" b="1" dirty="0">
                <a:solidFill>
                  <a:schemeClr val="bg1"/>
                </a:solidFill>
                <a:latin typeface="Arial" panose="020B0604020202020204" pitchFamily="34" charset="0"/>
                <a:cs typeface="Arial" panose="020B0604020202020204" pitchFamily="34" charset="0"/>
              </a:rPr>
              <a:t>II. </a:t>
            </a:r>
            <a:r>
              <a:rPr lang="en-US" sz="2200" b="1" dirty="0" err="1">
                <a:solidFill>
                  <a:schemeClr val="bg1"/>
                </a:solidFill>
                <a:latin typeface="Arial" panose="020B0604020202020204" pitchFamily="34" charset="0"/>
                <a:cs typeface="Arial" panose="020B0604020202020204" pitchFamily="34" charset="0"/>
              </a:rPr>
              <a:t>Đọc</a:t>
            </a:r>
            <a:r>
              <a:rPr lang="en-US" sz="2200" b="1" dirty="0">
                <a:solidFill>
                  <a:schemeClr val="bg1"/>
                </a:solidFill>
                <a:latin typeface="Arial" panose="020B0604020202020204" pitchFamily="34" charset="0"/>
                <a:cs typeface="Arial" panose="020B0604020202020204" pitchFamily="34" charset="0"/>
              </a:rPr>
              <a:t> – </a:t>
            </a:r>
            <a:r>
              <a:rPr lang="en-US" sz="2200" b="1" dirty="0" err="1" smtClean="0">
                <a:solidFill>
                  <a:schemeClr val="bg1"/>
                </a:solidFill>
                <a:latin typeface="Arial" panose="020B0604020202020204" pitchFamily="34" charset="0"/>
                <a:cs typeface="Arial" panose="020B0604020202020204" pitchFamily="34" charset="0"/>
              </a:rPr>
              <a:t>hiểu</a:t>
            </a:r>
            <a:endParaRPr lang="en-US" sz="2200" b="1" dirty="0" smtClean="0">
              <a:solidFill>
                <a:schemeClr val="bg1"/>
              </a:solidFill>
              <a:latin typeface="Arial" panose="020B0604020202020204" pitchFamily="34" charset="0"/>
              <a:cs typeface="Arial" panose="020B0604020202020204" pitchFamily="34" charset="0"/>
            </a:endParaRPr>
          </a:p>
          <a:p>
            <a:pPr algn="just"/>
            <a:r>
              <a:rPr lang="en-US" sz="2200" b="1" dirty="0">
                <a:solidFill>
                  <a:schemeClr val="bg1"/>
                </a:solidFill>
                <a:latin typeface="Arial" panose="020B0604020202020204" pitchFamily="34" charset="0"/>
                <a:ea typeface="Arial Hebrew Scholar" charset="-79"/>
                <a:cs typeface="Arial" panose="020B0604020202020204" pitchFamily="34" charset="0"/>
              </a:rPr>
              <a:t>1. </a:t>
            </a:r>
            <a:r>
              <a:rPr lang="en-US" sz="2200" b="1" dirty="0" err="1">
                <a:solidFill>
                  <a:schemeClr val="bg1"/>
                </a:solidFill>
              </a:rPr>
              <a:t>Hình</a:t>
            </a:r>
            <a:r>
              <a:rPr lang="en-US" sz="2200" b="1" dirty="0">
                <a:solidFill>
                  <a:schemeClr val="bg1"/>
                </a:solidFill>
              </a:rPr>
              <a:t> </a:t>
            </a:r>
            <a:r>
              <a:rPr lang="en-US" sz="2200" b="1" dirty="0" err="1">
                <a:solidFill>
                  <a:schemeClr val="bg1"/>
                </a:solidFill>
              </a:rPr>
              <a:t>ảnh</a:t>
            </a:r>
            <a:r>
              <a:rPr lang="en-US" sz="2200" b="1" dirty="0">
                <a:solidFill>
                  <a:schemeClr val="bg1"/>
                </a:solidFill>
              </a:rPr>
              <a:t> </a:t>
            </a:r>
            <a:r>
              <a:rPr lang="en-US" sz="2200" b="1" dirty="0" err="1">
                <a:solidFill>
                  <a:schemeClr val="bg1"/>
                </a:solidFill>
              </a:rPr>
              <a:t>những</a:t>
            </a:r>
            <a:r>
              <a:rPr lang="en-US" sz="2200" b="1" dirty="0">
                <a:solidFill>
                  <a:schemeClr val="bg1"/>
                </a:solidFill>
              </a:rPr>
              <a:t> </a:t>
            </a:r>
            <a:r>
              <a:rPr lang="en-US" sz="2200" b="1" dirty="0" err="1">
                <a:solidFill>
                  <a:schemeClr val="bg1"/>
                </a:solidFill>
              </a:rPr>
              <a:t>chiếc</a:t>
            </a:r>
            <a:r>
              <a:rPr lang="en-US" sz="2200" b="1" dirty="0">
                <a:solidFill>
                  <a:schemeClr val="bg1"/>
                </a:solidFill>
              </a:rPr>
              <a:t> </a:t>
            </a:r>
            <a:r>
              <a:rPr lang="en-US" sz="2200" b="1" dirty="0" err="1">
                <a:solidFill>
                  <a:schemeClr val="bg1"/>
                </a:solidFill>
              </a:rPr>
              <a:t>xe</a:t>
            </a:r>
            <a:r>
              <a:rPr lang="en-US" sz="2200" b="1" dirty="0">
                <a:solidFill>
                  <a:schemeClr val="bg1"/>
                </a:solidFill>
              </a:rPr>
              <a:t> </a:t>
            </a:r>
            <a:r>
              <a:rPr lang="en-US" sz="2200" b="1" dirty="0" err="1">
                <a:solidFill>
                  <a:schemeClr val="bg1"/>
                </a:solidFill>
              </a:rPr>
              <a:t>không</a:t>
            </a:r>
            <a:r>
              <a:rPr lang="en-US" sz="2200" b="1" dirty="0">
                <a:solidFill>
                  <a:schemeClr val="bg1"/>
                </a:solidFill>
              </a:rPr>
              <a:t> </a:t>
            </a:r>
            <a:r>
              <a:rPr lang="en-US" sz="2200" b="1" dirty="0" err="1" smtClean="0">
                <a:solidFill>
                  <a:schemeClr val="bg1"/>
                </a:solidFill>
              </a:rPr>
              <a:t>kính</a:t>
            </a:r>
            <a:endParaRPr lang="en-US" sz="2200" b="1" dirty="0">
              <a:solidFill>
                <a:srgbClr val="002060"/>
              </a:solidFill>
              <a:latin typeface="Arial" panose="020B0604020202020204" pitchFamily="34" charset="0"/>
              <a:cs typeface="Arial" panose="020B0604020202020204" pitchFamily="34" charset="0"/>
            </a:endParaRPr>
          </a:p>
          <a:p>
            <a:pPr algn="just"/>
            <a:r>
              <a:rPr lang="en-US" sz="2200" b="1" dirty="0" smtClean="0">
                <a:solidFill>
                  <a:srgbClr val="C00000"/>
                </a:solidFill>
                <a:latin typeface="Arial" panose="020B0604020202020204" pitchFamily="34" charset="0"/>
                <a:ea typeface="Arial Hebrew Scholar" charset="-79"/>
                <a:cs typeface="Arial" panose="020B0604020202020204" pitchFamily="34" charset="0"/>
              </a:rPr>
              <a:t>2</a:t>
            </a:r>
            <a:r>
              <a:rPr lang="en-US" sz="2200" b="1" dirty="0">
                <a:solidFill>
                  <a:srgbClr val="C00000"/>
                </a:solidFill>
                <a:latin typeface="Arial" panose="020B0604020202020204" pitchFamily="34" charset="0"/>
                <a:ea typeface="Arial Hebrew Scholar" charset="-79"/>
                <a:cs typeface="Arial" panose="020B0604020202020204" pitchFamily="34" charset="0"/>
              </a:rPr>
              <a:t>. </a:t>
            </a:r>
            <a:r>
              <a:rPr lang="en-US" sz="2200" b="1" dirty="0" err="1">
                <a:solidFill>
                  <a:srgbClr val="C00000"/>
                </a:solidFill>
                <a:latin typeface="Arial" panose="020B0604020202020204" pitchFamily="34" charset="0"/>
                <a:ea typeface="Arial Hebrew Scholar" charset="-79"/>
                <a:cs typeface="Arial" panose="020B0604020202020204" pitchFamily="34" charset="0"/>
              </a:rPr>
              <a:t>Hình</a:t>
            </a:r>
            <a:r>
              <a:rPr lang="en-US" sz="2200" b="1" dirty="0">
                <a:solidFill>
                  <a:srgbClr val="C00000"/>
                </a:solidFill>
                <a:latin typeface="Arial" panose="020B0604020202020204" pitchFamily="34" charset="0"/>
                <a:ea typeface="Arial Hebrew Scholar" charset="-79"/>
                <a:cs typeface="Arial" panose="020B0604020202020204" pitchFamily="34" charset="0"/>
              </a:rPr>
              <a:t> </a:t>
            </a:r>
            <a:r>
              <a:rPr lang="en-US" sz="2200" b="1" dirty="0" err="1">
                <a:solidFill>
                  <a:srgbClr val="C00000"/>
                </a:solidFill>
                <a:latin typeface="Arial" panose="020B0604020202020204" pitchFamily="34" charset="0"/>
                <a:ea typeface="Arial Hebrew Scholar" charset="-79"/>
                <a:cs typeface="Arial" panose="020B0604020202020204" pitchFamily="34" charset="0"/>
              </a:rPr>
              <a:t>ảnh</a:t>
            </a:r>
            <a:r>
              <a:rPr lang="en-US" sz="2200" b="1" dirty="0">
                <a:solidFill>
                  <a:srgbClr val="C00000"/>
                </a:solidFill>
                <a:latin typeface="Arial" panose="020B0604020202020204" pitchFamily="34" charset="0"/>
                <a:ea typeface="Arial Hebrew Scholar" charset="-79"/>
                <a:cs typeface="Arial" panose="020B0604020202020204" pitchFamily="34" charset="0"/>
              </a:rPr>
              <a:t> </a:t>
            </a:r>
            <a:r>
              <a:rPr lang="en-US" sz="2200" b="1" dirty="0" err="1">
                <a:solidFill>
                  <a:srgbClr val="C00000"/>
                </a:solidFill>
                <a:latin typeface="Arial" panose="020B0604020202020204" pitchFamily="34" charset="0"/>
                <a:ea typeface="Arial Hebrew Scholar" charset="-79"/>
                <a:cs typeface="Arial" panose="020B0604020202020204" pitchFamily="34" charset="0"/>
              </a:rPr>
              <a:t>những</a:t>
            </a:r>
            <a:r>
              <a:rPr lang="en-US" sz="2200" b="1" dirty="0">
                <a:solidFill>
                  <a:srgbClr val="C00000"/>
                </a:solidFill>
                <a:latin typeface="Arial" panose="020B0604020202020204" pitchFamily="34" charset="0"/>
                <a:ea typeface="Arial Hebrew Scholar" charset="-79"/>
                <a:cs typeface="Arial" panose="020B0604020202020204" pitchFamily="34" charset="0"/>
              </a:rPr>
              <a:t> </a:t>
            </a:r>
            <a:r>
              <a:rPr lang="en-US" sz="2200" b="1" dirty="0" err="1">
                <a:solidFill>
                  <a:srgbClr val="C00000"/>
                </a:solidFill>
                <a:latin typeface="Arial" panose="020B0604020202020204" pitchFamily="34" charset="0"/>
                <a:ea typeface="Arial Hebrew Scholar" charset="-79"/>
                <a:cs typeface="Arial" panose="020B0604020202020204" pitchFamily="34" charset="0"/>
              </a:rPr>
              <a:t>chiến</a:t>
            </a:r>
            <a:r>
              <a:rPr lang="en-US" sz="2200" b="1" dirty="0">
                <a:solidFill>
                  <a:srgbClr val="C00000"/>
                </a:solidFill>
                <a:latin typeface="Arial" panose="020B0604020202020204" pitchFamily="34" charset="0"/>
                <a:ea typeface="Arial Hebrew Scholar" charset="-79"/>
                <a:cs typeface="Arial" panose="020B0604020202020204" pitchFamily="34" charset="0"/>
              </a:rPr>
              <a:t> </a:t>
            </a:r>
            <a:r>
              <a:rPr lang="en-US" sz="2200" b="1" dirty="0" err="1">
                <a:solidFill>
                  <a:srgbClr val="C00000"/>
                </a:solidFill>
                <a:latin typeface="Arial" panose="020B0604020202020204" pitchFamily="34" charset="0"/>
                <a:ea typeface="Arial Hebrew Scholar" charset="-79"/>
                <a:cs typeface="Arial" panose="020B0604020202020204" pitchFamily="34" charset="0"/>
              </a:rPr>
              <a:t>sĩ</a:t>
            </a:r>
            <a:r>
              <a:rPr lang="en-US" sz="2200" b="1" dirty="0">
                <a:solidFill>
                  <a:srgbClr val="C00000"/>
                </a:solidFill>
                <a:latin typeface="Arial" panose="020B0604020202020204" pitchFamily="34" charset="0"/>
                <a:ea typeface="Arial Hebrew Scholar" charset="-79"/>
                <a:cs typeface="Arial" panose="020B0604020202020204" pitchFamily="34" charset="0"/>
              </a:rPr>
              <a:t> </a:t>
            </a:r>
            <a:r>
              <a:rPr lang="en-US" sz="2200" b="1" dirty="0" err="1">
                <a:solidFill>
                  <a:srgbClr val="C00000"/>
                </a:solidFill>
                <a:latin typeface="Arial" panose="020B0604020202020204" pitchFamily="34" charset="0"/>
                <a:ea typeface="Arial Hebrew Scholar" charset="-79"/>
                <a:cs typeface="Arial" panose="020B0604020202020204" pitchFamily="34" charset="0"/>
              </a:rPr>
              <a:t>lái</a:t>
            </a:r>
            <a:r>
              <a:rPr lang="en-US" sz="2200" b="1" dirty="0">
                <a:solidFill>
                  <a:srgbClr val="C00000"/>
                </a:solidFill>
                <a:latin typeface="Arial" panose="020B0604020202020204" pitchFamily="34" charset="0"/>
                <a:ea typeface="Arial Hebrew Scholar" charset="-79"/>
                <a:cs typeface="Arial" panose="020B0604020202020204" pitchFamily="34" charset="0"/>
              </a:rPr>
              <a:t> </a:t>
            </a:r>
            <a:r>
              <a:rPr lang="en-US" sz="2200" b="1" dirty="0" err="1">
                <a:solidFill>
                  <a:srgbClr val="C00000"/>
                </a:solidFill>
                <a:latin typeface="Arial" panose="020B0604020202020204" pitchFamily="34" charset="0"/>
                <a:ea typeface="Arial Hebrew Scholar" charset="-79"/>
                <a:cs typeface="Arial" panose="020B0604020202020204" pitchFamily="34" charset="0"/>
              </a:rPr>
              <a:t>xe</a:t>
            </a:r>
            <a:endParaRPr lang="en-US" sz="2200" b="1" dirty="0">
              <a:solidFill>
                <a:srgbClr val="C00000"/>
              </a:solidFill>
              <a:latin typeface="Arial" panose="020B0604020202020204" pitchFamily="34" charset="0"/>
              <a:ea typeface="Arial Hebrew Scholar" charset="-79"/>
              <a:cs typeface="Arial" panose="020B0604020202020204" pitchFamily="34" charset="0"/>
            </a:endParaRPr>
          </a:p>
        </p:txBody>
      </p:sp>
      <p:sp>
        <p:nvSpPr>
          <p:cNvPr id="8" name="Pentagon 7"/>
          <p:cNvSpPr/>
          <p:nvPr/>
        </p:nvSpPr>
        <p:spPr>
          <a:xfrm rot="10800000">
            <a:off x="3759870" y="1021740"/>
            <a:ext cx="7633366" cy="1031627"/>
          </a:xfrm>
          <a:prstGeom prst="homePlate">
            <a:avLst/>
          </a:prstGeom>
          <a:solidFill>
            <a:schemeClr val="tx2">
              <a:lumMod val="9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208686" y="1122055"/>
            <a:ext cx="7197024" cy="830997"/>
          </a:xfrm>
          <a:prstGeom prst="rect">
            <a:avLst/>
          </a:prstGeom>
        </p:spPr>
        <p:txBody>
          <a:bodyPr wrap="square">
            <a:spAutoFit/>
          </a:bodyPr>
          <a:lstStyle/>
          <a:p>
            <a:pPr algn="just"/>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Tư</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thế</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ung</a:t>
            </a:r>
            <a:r>
              <a:rPr lang="en-US" sz="2400" b="1" dirty="0">
                <a:solidFill>
                  <a:srgbClr val="002060"/>
                </a:solidFill>
                <a:latin typeface="Arial" pitchFamily="34" charset="0"/>
                <a:cs typeface="Arial" pitchFamily="34" charset="0"/>
              </a:rPr>
              <a:t> dung, </a:t>
            </a:r>
            <a:r>
              <a:rPr lang="en-US" sz="2400" b="1" dirty="0" err="1">
                <a:solidFill>
                  <a:srgbClr val="002060"/>
                </a:solidFill>
                <a:latin typeface="Arial" pitchFamily="34" charset="0"/>
                <a:cs typeface="Arial" pitchFamily="34" charset="0"/>
              </a:rPr>
              <a:t>hiên</a:t>
            </a:r>
            <a:r>
              <a:rPr lang="en-US" sz="2400" b="1" dirty="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ngang</a:t>
            </a:r>
            <a:r>
              <a:rPr lang="en-US" sz="2400" b="1" dirty="0">
                <a:solidFill>
                  <a:srgbClr val="002060"/>
                </a:solidFill>
                <a:latin typeface="Arial" pitchFamily="34" charset="0"/>
                <a:cs typeface="Arial" pitchFamily="34" charset="0"/>
              </a:rPr>
              <a:t>;</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tinh</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thần</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dũng</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cảm</a:t>
            </a:r>
            <a:r>
              <a:rPr lang="en-US" sz="2400" b="1" dirty="0">
                <a:solidFill>
                  <a:srgbClr val="002060"/>
                </a:solidFill>
                <a:latin typeface="Arial" pitchFamily="34" charset="0"/>
                <a:cs typeface="Arial" pitchFamily="34" charset="0"/>
              </a:rPr>
              <a:t>;</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coi</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thường</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hiểm</a:t>
            </a:r>
            <a:r>
              <a:rPr lang="en-US" sz="2400" b="1" dirty="0" smtClean="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nguy</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gian</a:t>
            </a:r>
            <a:r>
              <a:rPr lang="en-US" sz="2400" b="1" dirty="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khổ</a:t>
            </a:r>
            <a:endParaRPr lang="en-US" sz="2400" dirty="0">
              <a:solidFill>
                <a:srgbClr val="002060"/>
              </a:solidFill>
              <a:latin typeface="Arial" pitchFamily="34" charset="0"/>
              <a:cs typeface="Arial" pitchFamily="34" charset="0"/>
            </a:endParaRPr>
          </a:p>
        </p:txBody>
      </p:sp>
      <p:pic>
        <p:nvPicPr>
          <p:cNvPr id="2052" name="Picture 4" descr="https://e.baonghean.vn/wp-content/uploads/2019/12/HinhanhnguoilinhtrongthocaCMVN-a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737" y="3200854"/>
            <a:ext cx="3185982" cy="3354637"/>
          </a:xfrm>
          <a:prstGeom prst="rect">
            <a:avLst/>
          </a:prstGeom>
          <a:noFill/>
          <a:extLst>
            <a:ext uri="{909E8E84-426E-40DD-AFC4-6F175D3DCCD1}">
              <a14:hiddenFill xmlns:a14="http://schemas.microsoft.com/office/drawing/2010/main">
                <a:solidFill>
                  <a:srgbClr val="FFFFFF"/>
                </a:solidFill>
              </a14:hiddenFill>
            </a:ext>
          </a:extLst>
        </p:spPr>
      </p:pic>
      <p:sp>
        <p:nvSpPr>
          <p:cNvPr id="11" name="Pentagon 10"/>
          <p:cNvSpPr/>
          <p:nvPr/>
        </p:nvSpPr>
        <p:spPr>
          <a:xfrm rot="10800000">
            <a:off x="3724125" y="2452785"/>
            <a:ext cx="7704856" cy="1031627"/>
          </a:xfrm>
          <a:prstGeom prst="homePlate">
            <a:avLst/>
          </a:prstGeom>
          <a:solidFill>
            <a:schemeClr val="tx2">
              <a:lumMod val="9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208686" y="2753154"/>
            <a:ext cx="7328048" cy="461665"/>
          </a:xfrm>
          <a:prstGeom prst="rect">
            <a:avLst/>
          </a:prstGeom>
        </p:spPr>
        <p:txBody>
          <a:bodyPr wrap="square">
            <a:spAutoFit/>
          </a:bodyPr>
          <a:lstStyle/>
          <a:p>
            <a:pPr algn="just"/>
            <a:r>
              <a:rPr lang="vi-VN" sz="2400" b="1" dirty="0">
                <a:solidFill>
                  <a:srgbClr val="002060"/>
                </a:solidFill>
                <a:latin typeface="Arial" pitchFamily="34" charset="0"/>
                <a:cs typeface="Arial" pitchFamily="34" charset="0"/>
              </a:rPr>
              <a:t>- Tâm hồn </a:t>
            </a:r>
            <a:r>
              <a:rPr lang="en-US" sz="2400" b="1" dirty="0" err="1" smtClean="0">
                <a:solidFill>
                  <a:srgbClr val="002060"/>
                </a:solidFill>
                <a:latin typeface="Arial" pitchFamily="34" charset="0"/>
                <a:cs typeface="Arial" pitchFamily="34" charset="0"/>
              </a:rPr>
              <a:t>trẻ</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trung</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lãng</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mạn</a:t>
            </a:r>
            <a:r>
              <a:rPr lang="en-US" sz="2400" b="1" dirty="0" smtClean="0">
                <a:solidFill>
                  <a:srgbClr val="002060"/>
                </a:solidFill>
                <a:latin typeface="Arial" pitchFamily="34" charset="0"/>
                <a:cs typeface="Arial" pitchFamily="34" charset="0"/>
              </a:rPr>
              <a:t>, </a:t>
            </a:r>
            <a:r>
              <a:rPr lang="vi-VN" sz="2400" b="1" dirty="0" smtClean="0">
                <a:solidFill>
                  <a:srgbClr val="002060"/>
                </a:solidFill>
                <a:latin typeface="Arial" pitchFamily="34" charset="0"/>
                <a:cs typeface="Arial" pitchFamily="34" charset="0"/>
              </a:rPr>
              <a:t>lạc </a:t>
            </a:r>
            <a:r>
              <a:rPr lang="vi-VN" sz="2400" b="1" dirty="0">
                <a:solidFill>
                  <a:srgbClr val="002060"/>
                </a:solidFill>
                <a:latin typeface="Arial" pitchFamily="34" charset="0"/>
                <a:cs typeface="Arial" pitchFamily="34" charset="0"/>
              </a:rPr>
              <a:t>quan yêu </a:t>
            </a:r>
            <a:r>
              <a:rPr lang="vi-VN" sz="2400" b="1" dirty="0" smtClean="0">
                <a:solidFill>
                  <a:srgbClr val="002060"/>
                </a:solidFill>
                <a:latin typeface="Arial" pitchFamily="34" charset="0"/>
                <a:cs typeface="Arial" pitchFamily="34" charset="0"/>
              </a:rPr>
              <a:t>đời</a:t>
            </a:r>
            <a:endParaRPr lang="en-US" sz="2400" dirty="0">
              <a:solidFill>
                <a:srgbClr val="002060"/>
              </a:solidFill>
              <a:latin typeface="Arial" pitchFamily="34" charset="0"/>
              <a:cs typeface="Arial" pitchFamily="34" charset="0"/>
            </a:endParaRPr>
          </a:p>
        </p:txBody>
      </p:sp>
      <p:sp>
        <p:nvSpPr>
          <p:cNvPr id="13" name="Pentagon 12"/>
          <p:cNvSpPr/>
          <p:nvPr/>
        </p:nvSpPr>
        <p:spPr>
          <a:xfrm rot="10800000">
            <a:off x="3688380" y="3846545"/>
            <a:ext cx="7717330" cy="1031627"/>
          </a:xfrm>
          <a:prstGeom prst="homePlate">
            <a:avLst/>
          </a:prstGeom>
          <a:solidFill>
            <a:schemeClr val="tx2">
              <a:lumMod val="9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a:off x="4208686" y="4080167"/>
            <a:ext cx="7328048" cy="461665"/>
          </a:xfrm>
          <a:prstGeom prst="rect">
            <a:avLst/>
          </a:prstGeom>
        </p:spPr>
        <p:txBody>
          <a:bodyPr wrap="square">
            <a:spAutoFit/>
          </a:bodyPr>
          <a:lstStyle/>
          <a:p>
            <a:pPr algn="just"/>
            <a:r>
              <a:rPr lang="vi-VN" sz="2400" b="1" dirty="0">
                <a:solidFill>
                  <a:srgbClr val="002060"/>
                </a:solidFill>
                <a:latin typeface="Arial" pitchFamily="34" charset="0"/>
                <a:cs typeface="Arial" pitchFamily="34" charset="0"/>
              </a:rPr>
              <a:t>- Tình đồng chí, đồng đội gắn kết, keo </a:t>
            </a:r>
            <a:r>
              <a:rPr lang="vi-VN" sz="2400" b="1" dirty="0" smtClean="0">
                <a:solidFill>
                  <a:srgbClr val="002060"/>
                </a:solidFill>
                <a:latin typeface="Arial" pitchFamily="34" charset="0"/>
                <a:cs typeface="Arial" pitchFamily="34" charset="0"/>
              </a:rPr>
              <a:t>sơn</a:t>
            </a:r>
            <a:endParaRPr lang="en-US" sz="2400" dirty="0">
              <a:solidFill>
                <a:srgbClr val="002060"/>
              </a:solidFill>
              <a:latin typeface="Arial" pitchFamily="34" charset="0"/>
              <a:cs typeface="Arial" pitchFamily="34" charset="0"/>
            </a:endParaRPr>
          </a:p>
        </p:txBody>
      </p:sp>
      <p:sp>
        <p:nvSpPr>
          <p:cNvPr id="15" name="Pentagon 14"/>
          <p:cNvSpPr/>
          <p:nvPr/>
        </p:nvSpPr>
        <p:spPr>
          <a:xfrm rot="10800000">
            <a:off x="3729454" y="5207310"/>
            <a:ext cx="7704856" cy="1031627"/>
          </a:xfrm>
          <a:prstGeom prst="homePlate">
            <a:avLst/>
          </a:prstGeom>
          <a:solidFill>
            <a:schemeClr val="tx2">
              <a:lumMod val="9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4167058" y="5307624"/>
            <a:ext cx="7258868" cy="830997"/>
          </a:xfrm>
          <a:prstGeom prst="rect">
            <a:avLst/>
          </a:prstGeom>
        </p:spPr>
        <p:txBody>
          <a:bodyPr wrap="square">
            <a:spAutoFit/>
          </a:bodyPr>
          <a:lstStyle/>
          <a:p>
            <a:pPr algn="just"/>
            <a:r>
              <a:rPr lang="vi-VN" sz="2400" b="1" dirty="0">
                <a:solidFill>
                  <a:srgbClr val="002060"/>
                </a:solidFill>
                <a:latin typeface="Arial" pitchFamily="34" charset="0"/>
                <a:cs typeface="Arial" pitchFamily="34" charset="0"/>
              </a:rPr>
              <a:t>- Lòng yêu nước nồng nàn</a:t>
            </a:r>
            <a:r>
              <a:rPr lang="vi-VN" sz="2400" b="1" dirty="0" smtClean="0">
                <a:solidFill>
                  <a:srgbClr val="002060"/>
                </a:solidFill>
                <a:latin typeface="Arial" pitchFamily="34" charset="0"/>
                <a:cs typeface="Arial" pitchFamily="34" charset="0"/>
              </a:rPr>
              <a:t>, </a:t>
            </a:r>
            <a:r>
              <a:rPr lang="vi-VN" sz="2400" b="1" dirty="0">
                <a:solidFill>
                  <a:srgbClr val="002060"/>
                </a:solidFill>
                <a:latin typeface="Arial" pitchFamily="34" charset="0"/>
                <a:cs typeface="Arial" pitchFamily="34" charset="0"/>
              </a:rPr>
              <a:t>ý chí </a:t>
            </a:r>
            <a:r>
              <a:rPr lang="en-US" sz="2400" b="1" dirty="0" err="1" smtClean="0">
                <a:solidFill>
                  <a:srgbClr val="002060"/>
                </a:solidFill>
                <a:latin typeface="Arial" pitchFamily="34" charset="0"/>
                <a:cs typeface="Arial" pitchFamily="34" charset="0"/>
              </a:rPr>
              <a:t>chiến</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đấu</a:t>
            </a:r>
            <a:r>
              <a:rPr lang="en-US" sz="2400" b="1" dirty="0" smtClean="0">
                <a:solidFill>
                  <a:srgbClr val="002060"/>
                </a:solidFill>
                <a:latin typeface="Arial" pitchFamily="34" charset="0"/>
                <a:cs typeface="Arial" pitchFamily="34" charset="0"/>
              </a:rPr>
              <a:t> </a:t>
            </a:r>
            <a:r>
              <a:rPr lang="vi-VN" sz="2400" b="1" dirty="0" smtClean="0">
                <a:solidFill>
                  <a:srgbClr val="002060"/>
                </a:solidFill>
                <a:latin typeface="Arial" pitchFamily="34" charset="0"/>
                <a:cs typeface="Arial" pitchFamily="34" charset="0"/>
              </a:rPr>
              <a:t>mãnh </a:t>
            </a:r>
            <a:r>
              <a:rPr lang="vi-VN" sz="2400" b="1" dirty="0">
                <a:solidFill>
                  <a:srgbClr val="002060"/>
                </a:solidFill>
                <a:latin typeface="Arial" pitchFamily="34" charset="0"/>
                <a:cs typeface="Arial" pitchFamily="34" charset="0"/>
              </a:rPr>
              <a:t>liệt để </a:t>
            </a:r>
            <a:r>
              <a:rPr lang="vi-VN" sz="2400" b="1" dirty="0" smtClean="0">
                <a:solidFill>
                  <a:srgbClr val="002060"/>
                </a:solidFill>
                <a:latin typeface="Arial" pitchFamily="34" charset="0"/>
                <a:cs typeface="Arial" pitchFamily="34" charset="0"/>
              </a:rPr>
              <a:t>giải </a:t>
            </a:r>
            <a:r>
              <a:rPr lang="vi-VN" sz="2400" b="1" dirty="0">
                <a:solidFill>
                  <a:srgbClr val="002060"/>
                </a:solidFill>
                <a:latin typeface="Arial" pitchFamily="34" charset="0"/>
                <a:cs typeface="Arial" pitchFamily="34" charset="0"/>
              </a:rPr>
              <a:t>phóng miền </a:t>
            </a:r>
            <a:r>
              <a:rPr lang="vi-VN" sz="2400" b="1" dirty="0" smtClean="0">
                <a:solidFill>
                  <a:srgbClr val="002060"/>
                </a:solidFill>
                <a:latin typeface="Arial" pitchFamily="34" charset="0"/>
                <a:cs typeface="Arial" pitchFamily="34" charset="0"/>
              </a:rPr>
              <a:t>Nam </a:t>
            </a:r>
            <a:endParaRPr lang="en-US" sz="2400" dirty="0">
              <a:solidFill>
                <a:srgbClr val="002060"/>
              </a:solidFill>
              <a:latin typeface="Arial" pitchFamily="34" charset="0"/>
              <a:cs typeface="Arial" pitchFamily="34" charset="0"/>
            </a:endParaRPr>
          </a:p>
        </p:txBody>
      </p:sp>
      <p:sp>
        <p:nvSpPr>
          <p:cNvPr id="18" name="Rectangle 2"/>
          <p:cNvSpPr txBox="1">
            <a:spLocks noChangeArrowheads="1"/>
          </p:cNvSpPr>
          <p:nvPr/>
        </p:nvSpPr>
        <p:spPr>
          <a:xfrm>
            <a:off x="1901905" y="421357"/>
            <a:ext cx="9073008" cy="487363"/>
          </a:xfrm>
          <a:prstGeom prst="rect">
            <a:avLst/>
          </a:prstGeom>
        </p:spPr>
        <p:txBody>
          <a:bodyP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altLang="x-none" sz="2400" b="1" dirty="0" smtClean="0">
                <a:solidFill>
                  <a:srgbClr val="FFFF00"/>
                </a:solidFill>
                <a:latin typeface="Arial Hebrew Scholar" charset="-79"/>
                <a:ea typeface="Arial Hebrew Scholar" charset="-79"/>
                <a:cs typeface="Arial Hebrew Scholar" charset="-79"/>
              </a:rPr>
              <a:t>B. </a:t>
            </a:r>
            <a:r>
              <a:rPr lang="en-US" altLang="x-none" sz="2400" b="1" i="1" dirty="0" err="1" smtClean="0">
                <a:solidFill>
                  <a:srgbClr val="FFFF00"/>
                </a:solidFill>
                <a:latin typeface="Arial Hebrew Scholar" charset="-79"/>
                <a:ea typeface="Arial Hebrew Scholar" charset="-79"/>
                <a:cs typeface="Arial Hebrew Scholar" charset="-79"/>
              </a:rPr>
              <a:t>Bài</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thơ</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về</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tiểu</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đội</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xe</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không</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kính</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dirty="0" smtClean="0">
                <a:solidFill>
                  <a:srgbClr val="FFFF00"/>
                </a:solidFill>
                <a:latin typeface="Arial Hebrew Scholar" charset="-79"/>
                <a:ea typeface="Arial Hebrew Scholar" charset="-79"/>
                <a:cs typeface="Arial Hebrew Scholar" charset="-79"/>
              </a:rPr>
              <a:t>(</a:t>
            </a:r>
            <a:r>
              <a:rPr lang="en-US" altLang="x-none" sz="2400" b="1" dirty="0" err="1" smtClean="0">
                <a:solidFill>
                  <a:srgbClr val="FFFF00"/>
                </a:solidFill>
                <a:latin typeface="Arial Hebrew Scholar" charset="-79"/>
                <a:ea typeface="Arial Hebrew Scholar" charset="-79"/>
                <a:cs typeface="Arial Hebrew Scholar" charset="-79"/>
              </a:rPr>
              <a:t>Phạm</a:t>
            </a:r>
            <a:r>
              <a:rPr lang="en-US" altLang="x-none" sz="2400" b="1" dirty="0" smtClean="0">
                <a:solidFill>
                  <a:srgbClr val="FFFF00"/>
                </a:solidFill>
                <a:latin typeface="Arial Hebrew Scholar" charset="-79"/>
                <a:ea typeface="Arial Hebrew Scholar" charset="-79"/>
                <a:cs typeface="Arial Hebrew Scholar" charset="-79"/>
              </a:rPr>
              <a:t> </a:t>
            </a:r>
            <a:r>
              <a:rPr lang="en-US" altLang="x-none" sz="2400" b="1" dirty="0" err="1" smtClean="0">
                <a:solidFill>
                  <a:srgbClr val="FFFF00"/>
                </a:solidFill>
                <a:latin typeface="Arial Hebrew Scholar" charset="-79"/>
                <a:ea typeface="Arial Hebrew Scholar" charset="-79"/>
                <a:cs typeface="Arial Hebrew Scholar" charset="-79"/>
              </a:rPr>
              <a:t>Tiến</a:t>
            </a:r>
            <a:r>
              <a:rPr lang="en-US" altLang="x-none" sz="2400" b="1" dirty="0" smtClean="0">
                <a:solidFill>
                  <a:srgbClr val="FFFF00"/>
                </a:solidFill>
                <a:latin typeface="Arial Hebrew Scholar" charset="-79"/>
                <a:ea typeface="Arial Hebrew Scholar" charset="-79"/>
                <a:cs typeface="Arial Hebrew Scholar" charset="-79"/>
              </a:rPr>
              <a:t> </a:t>
            </a:r>
            <a:r>
              <a:rPr lang="en-US" altLang="x-none" sz="2400" b="1" dirty="0" err="1" smtClean="0">
                <a:solidFill>
                  <a:srgbClr val="FFFF00"/>
                </a:solidFill>
                <a:latin typeface="Arial Hebrew Scholar" charset="-79"/>
                <a:ea typeface="Arial Hebrew Scholar" charset="-79"/>
                <a:cs typeface="Arial Hebrew Scholar" charset="-79"/>
              </a:rPr>
              <a:t>Duật</a:t>
            </a:r>
            <a:r>
              <a:rPr lang="en-US" altLang="x-none" sz="2400" b="1" dirty="0" smtClean="0">
                <a:solidFill>
                  <a:srgbClr val="FFFF00"/>
                </a:solidFill>
                <a:latin typeface="Arial Hebrew Scholar" charset="-79"/>
                <a:ea typeface="Arial Hebrew Scholar" charset="-79"/>
                <a:cs typeface="Arial Hebrew Scholar" charset="-79"/>
              </a:rPr>
              <a:t>)</a:t>
            </a:r>
            <a:endParaRPr lang="en-US" altLang="x-none" sz="2400" b="1" dirty="0">
              <a:solidFill>
                <a:srgbClr val="FFFF00"/>
              </a:solidFill>
              <a:latin typeface="Arial Hebrew Scholar" charset="-79"/>
              <a:ea typeface="Arial Hebrew Scholar" charset="-79"/>
              <a:cs typeface="Arial Hebrew Scholar" charset="-79"/>
            </a:endParaRPr>
          </a:p>
        </p:txBody>
      </p:sp>
    </p:spTree>
    <p:extLst>
      <p:ext uri="{BB962C8B-B14F-4D97-AF65-F5344CB8AC3E}">
        <p14:creationId xmlns:p14="http://schemas.microsoft.com/office/powerpoint/2010/main" val="148812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circle(in)">
                                      <p:cBhvr>
                                        <p:cTn id="7" dur="20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barn(inVertical)">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11" grpId="0" animBg="1"/>
      <p:bldP spid="12" grpId="0"/>
      <p:bldP spid="13" grpId="0" animBg="1"/>
      <p:bldP spid="14" grpId="0"/>
      <p:bldP spid="15" grpId="0"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84" y="836712"/>
            <a:ext cx="2905458" cy="5295400"/>
          </a:xfrm>
          <a:prstGeom prst="rect">
            <a:avLst/>
          </a:prstGeom>
        </p:spPr>
      </p:pic>
      <p:sp>
        <p:nvSpPr>
          <p:cNvPr id="8" name="Rectangle 7"/>
          <p:cNvSpPr/>
          <p:nvPr/>
        </p:nvSpPr>
        <p:spPr>
          <a:xfrm>
            <a:off x="623392" y="881847"/>
            <a:ext cx="3067105" cy="1107996"/>
          </a:xfrm>
          <a:prstGeom prst="rect">
            <a:avLst/>
          </a:prstGeom>
        </p:spPr>
        <p:txBody>
          <a:bodyPr wrap="square">
            <a:spAutoFit/>
          </a:bodyPr>
          <a:lstStyle/>
          <a:p>
            <a:pPr marL="514350" indent="-514350" algn="just">
              <a:buAutoNum type="romanUcPeriod"/>
            </a:pPr>
            <a:r>
              <a:rPr lang="en-US" sz="2200" b="1" dirty="0" err="1" smtClean="0">
                <a:solidFill>
                  <a:schemeClr val="bg1"/>
                </a:solidFill>
                <a:latin typeface="Arial" panose="020B0604020202020204" pitchFamily="34" charset="0"/>
                <a:cs typeface="Arial" panose="020B0604020202020204" pitchFamily="34" charset="0"/>
              </a:rPr>
              <a:t>Giới</a:t>
            </a:r>
            <a:r>
              <a:rPr lang="en-US" sz="2200" b="1" dirty="0" smtClean="0">
                <a:solidFill>
                  <a:schemeClr val="bg1"/>
                </a:solidFill>
                <a:latin typeface="Arial" panose="020B0604020202020204" pitchFamily="34" charset="0"/>
                <a:cs typeface="Arial" panose="020B0604020202020204" pitchFamily="34" charset="0"/>
              </a:rPr>
              <a:t> </a:t>
            </a:r>
            <a:r>
              <a:rPr lang="en-US" sz="2200" b="1" dirty="0" err="1" smtClean="0">
                <a:solidFill>
                  <a:schemeClr val="bg1"/>
                </a:solidFill>
                <a:latin typeface="Arial" panose="020B0604020202020204" pitchFamily="34" charset="0"/>
                <a:cs typeface="Arial" panose="020B0604020202020204" pitchFamily="34" charset="0"/>
              </a:rPr>
              <a:t>thiệu</a:t>
            </a:r>
            <a:endParaRPr lang="en-US" sz="2200" b="1" dirty="0" smtClean="0">
              <a:solidFill>
                <a:schemeClr val="bg1"/>
              </a:solidFill>
              <a:latin typeface="Arial" panose="020B0604020202020204" pitchFamily="34" charset="0"/>
              <a:cs typeface="Arial" panose="020B0604020202020204" pitchFamily="34" charset="0"/>
            </a:endParaRPr>
          </a:p>
          <a:p>
            <a:pPr marL="514350" indent="-514350" algn="just">
              <a:buAutoNum type="romanUcPeriod"/>
            </a:pPr>
            <a:r>
              <a:rPr lang="en-US" sz="2200" b="1" dirty="0" err="1" smtClean="0">
                <a:solidFill>
                  <a:schemeClr val="bg1"/>
                </a:solidFill>
                <a:latin typeface="Arial" panose="020B0604020202020204" pitchFamily="34" charset="0"/>
                <a:cs typeface="Arial" panose="020B0604020202020204" pitchFamily="34" charset="0"/>
              </a:rPr>
              <a:t>Đọc</a:t>
            </a:r>
            <a:r>
              <a:rPr lang="en-US" sz="2200" b="1" dirty="0" smtClean="0">
                <a:solidFill>
                  <a:schemeClr val="bg1"/>
                </a:solidFill>
                <a:latin typeface="Arial" panose="020B0604020202020204" pitchFamily="34" charset="0"/>
                <a:cs typeface="Arial" panose="020B0604020202020204" pitchFamily="34" charset="0"/>
              </a:rPr>
              <a:t> – </a:t>
            </a:r>
            <a:r>
              <a:rPr lang="en-US" sz="2200" b="1" dirty="0" err="1" smtClean="0">
                <a:solidFill>
                  <a:schemeClr val="bg1"/>
                </a:solidFill>
                <a:latin typeface="Arial" panose="020B0604020202020204" pitchFamily="34" charset="0"/>
                <a:cs typeface="Arial" panose="020B0604020202020204" pitchFamily="34" charset="0"/>
              </a:rPr>
              <a:t>hiểu</a:t>
            </a:r>
            <a:endParaRPr lang="en-US" sz="2200" b="1" dirty="0" smtClean="0">
              <a:solidFill>
                <a:schemeClr val="bg1"/>
              </a:solidFill>
              <a:latin typeface="Arial" panose="020B0604020202020204" pitchFamily="34" charset="0"/>
              <a:cs typeface="Arial" panose="020B0604020202020204" pitchFamily="34" charset="0"/>
            </a:endParaRPr>
          </a:p>
          <a:p>
            <a:pPr marL="514350" indent="-514350" algn="just">
              <a:buAutoNum type="romanUcPeriod"/>
            </a:pPr>
            <a:r>
              <a:rPr lang="en-US" sz="2200" b="1" dirty="0" err="1" smtClean="0">
                <a:solidFill>
                  <a:srgbClr val="C00000"/>
                </a:solidFill>
                <a:latin typeface="Arial" panose="020B0604020202020204" pitchFamily="34" charset="0"/>
                <a:cs typeface="Arial" panose="020B0604020202020204" pitchFamily="34" charset="0"/>
              </a:rPr>
              <a:t>Tổng</a:t>
            </a:r>
            <a:r>
              <a:rPr lang="en-US" sz="2200" b="1" dirty="0" smtClean="0">
                <a:solidFill>
                  <a:srgbClr val="C00000"/>
                </a:solidFill>
                <a:latin typeface="Arial" panose="020B0604020202020204" pitchFamily="34" charset="0"/>
                <a:cs typeface="Arial" panose="020B0604020202020204" pitchFamily="34" charset="0"/>
              </a:rPr>
              <a:t> </a:t>
            </a:r>
            <a:r>
              <a:rPr lang="en-US" sz="2200" b="1" dirty="0" err="1" smtClean="0">
                <a:solidFill>
                  <a:srgbClr val="C00000"/>
                </a:solidFill>
                <a:latin typeface="Arial" panose="020B0604020202020204" pitchFamily="34" charset="0"/>
                <a:cs typeface="Arial" panose="020B0604020202020204" pitchFamily="34" charset="0"/>
              </a:rPr>
              <a:t>kết</a:t>
            </a:r>
            <a:endParaRPr lang="en-US" sz="2200" b="1" dirty="0">
              <a:solidFill>
                <a:srgbClr val="C00000"/>
              </a:solidFill>
              <a:latin typeface="Arial" panose="020B0604020202020204" pitchFamily="34" charset="0"/>
              <a:cs typeface="Arial" panose="020B0604020202020204" pitchFamily="34" charset="0"/>
            </a:endParaRPr>
          </a:p>
        </p:txBody>
      </p:sp>
      <p:pic>
        <p:nvPicPr>
          <p:cNvPr id="3074" name="Picture 2" descr="https://image.giaoducthoidai.vn/768/uploaded/haihn/2020-01-02/tr25-inqq.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368" y="2780928"/>
            <a:ext cx="3073530" cy="33511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7969632" y="2145584"/>
            <a:ext cx="3608069" cy="2677656"/>
          </a:xfrm>
          <a:prstGeom prst="rect">
            <a:avLst/>
          </a:prstGeom>
        </p:spPr>
        <p:txBody>
          <a:bodyPr wrap="square">
            <a:spAutoFit/>
          </a:bodyPr>
          <a:lstStyle/>
          <a:p>
            <a:pPr lvl="0" algn="just"/>
            <a:r>
              <a:rPr lang="en-US" sz="2800" b="1" dirty="0">
                <a:latin typeface="Arial" pitchFamily="34" charset="0"/>
                <a:cs typeface="Arial" pitchFamily="34" charset="0"/>
              </a:rPr>
              <a:t>Qua </a:t>
            </a:r>
            <a:r>
              <a:rPr lang="en-US" sz="2800" b="1" dirty="0" err="1">
                <a:latin typeface="Arial" pitchFamily="34" charset="0"/>
                <a:cs typeface="Arial" pitchFamily="34" charset="0"/>
              </a:rPr>
              <a:t>hình</a:t>
            </a:r>
            <a:r>
              <a:rPr lang="en-US" sz="2800" b="1" dirty="0">
                <a:latin typeface="Arial" pitchFamily="34" charset="0"/>
                <a:cs typeface="Arial" pitchFamily="34" charset="0"/>
              </a:rPr>
              <a:t> </a:t>
            </a:r>
            <a:r>
              <a:rPr lang="en-US" sz="2800" b="1" dirty="0" err="1">
                <a:latin typeface="Arial" pitchFamily="34" charset="0"/>
                <a:cs typeface="Arial" pitchFamily="34" charset="0"/>
              </a:rPr>
              <a:t>ảnh</a:t>
            </a:r>
            <a:r>
              <a:rPr lang="en-US" sz="2800" b="1" dirty="0">
                <a:latin typeface="Arial" pitchFamily="34" charset="0"/>
                <a:cs typeface="Arial" pitchFamily="34" charset="0"/>
              </a:rPr>
              <a:t> </a:t>
            </a:r>
            <a:r>
              <a:rPr lang="en-US" sz="2800" b="1" dirty="0" err="1">
                <a:latin typeface="Arial" pitchFamily="34" charset="0"/>
                <a:cs typeface="Arial" pitchFamily="34" charset="0"/>
              </a:rPr>
              <a:t>những</a:t>
            </a:r>
            <a:r>
              <a:rPr lang="en-US" sz="2800" b="1" dirty="0">
                <a:latin typeface="Arial" pitchFamily="34" charset="0"/>
                <a:cs typeface="Arial" pitchFamily="34" charset="0"/>
              </a:rPr>
              <a:t> </a:t>
            </a:r>
            <a:r>
              <a:rPr lang="en-US" sz="2800" b="1" dirty="0" err="1">
                <a:latin typeface="Arial" pitchFamily="34" charset="0"/>
                <a:cs typeface="Arial" pitchFamily="34" charset="0"/>
              </a:rPr>
              <a:t>chiếc</a:t>
            </a:r>
            <a:r>
              <a:rPr lang="en-US" sz="2800" b="1" dirty="0">
                <a:latin typeface="Arial" pitchFamily="34" charset="0"/>
                <a:cs typeface="Arial" pitchFamily="34" charset="0"/>
              </a:rPr>
              <a:t> </a:t>
            </a:r>
            <a:r>
              <a:rPr lang="en-US" sz="2800" b="1" dirty="0" err="1">
                <a:latin typeface="Arial" pitchFamily="34" charset="0"/>
                <a:cs typeface="Arial" pitchFamily="34" charset="0"/>
              </a:rPr>
              <a:t>xe</a:t>
            </a:r>
            <a:r>
              <a:rPr lang="en-US" sz="2800" b="1" dirty="0">
                <a:latin typeface="Arial" pitchFamily="34" charset="0"/>
                <a:cs typeface="Arial" pitchFamily="34" charset="0"/>
              </a:rPr>
              <a:t> </a:t>
            </a:r>
            <a:r>
              <a:rPr lang="en-US" sz="2800" b="1" dirty="0" err="1">
                <a:latin typeface="Arial" pitchFamily="34" charset="0"/>
                <a:cs typeface="Arial" pitchFamily="34" charset="0"/>
              </a:rPr>
              <a:t>không</a:t>
            </a:r>
            <a:r>
              <a:rPr lang="en-US" sz="2800" b="1" dirty="0">
                <a:latin typeface="Arial" pitchFamily="34" charset="0"/>
                <a:cs typeface="Arial" pitchFamily="34" charset="0"/>
              </a:rPr>
              <a:t> </a:t>
            </a:r>
            <a:r>
              <a:rPr lang="en-US" sz="2800" b="1" dirty="0" err="1">
                <a:latin typeface="Arial" pitchFamily="34" charset="0"/>
                <a:cs typeface="Arial" pitchFamily="34" charset="0"/>
              </a:rPr>
              <a:t>kính</a:t>
            </a:r>
            <a:r>
              <a:rPr lang="en-US" sz="2800" b="1" dirty="0">
                <a:latin typeface="Arial" pitchFamily="34" charset="0"/>
                <a:cs typeface="Arial" pitchFamily="34" charset="0"/>
              </a:rPr>
              <a:t>, </a:t>
            </a:r>
            <a:r>
              <a:rPr lang="en-US" sz="2800" b="1" dirty="0" err="1">
                <a:latin typeface="Arial" pitchFamily="34" charset="0"/>
                <a:cs typeface="Arial" pitchFamily="34" charset="0"/>
              </a:rPr>
              <a:t>tác</a:t>
            </a:r>
            <a:r>
              <a:rPr lang="en-US" sz="2800" b="1" dirty="0">
                <a:latin typeface="Arial" pitchFamily="34" charset="0"/>
                <a:cs typeface="Arial" pitchFamily="34" charset="0"/>
              </a:rPr>
              <a:t> </a:t>
            </a:r>
            <a:r>
              <a:rPr lang="en-US" sz="2800" b="1" dirty="0" err="1" smtClean="0">
                <a:latin typeface="Arial" pitchFamily="34" charset="0"/>
                <a:cs typeface="Arial" pitchFamily="34" charset="0"/>
              </a:rPr>
              <a:t>giả</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ca</a:t>
            </a:r>
            <a:r>
              <a:rPr lang="en-US" sz="2800" b="1" dirty="0" smtClean="0">
                <a:latin typeface="Arial" pitchFamily="34" charset="0"/>
                <a:cs typeface="Arial" pitchFamily="34" charset="0"/>
              </a:rPr>
              <a:t> </a:t>
            </a:r>
            <a:r>
              <a:rPr lang="en-US" sz="2800" b="1" dirty="0" err="1">
                <a:latin typeface="Arial" pitchFamily="34" charset="0"/>
                <a:cs typeface="Arial" pitchFamily="34" charset="0"/>
              </a:rPr>
              <a:t>ngợi</a:t>
            </a:r>
            <a:r>
              <a:rPr lang="en-US" sz="2800" b="1" dirty="0">
                <a:latin typeface="Arial" pitchFamily="34" charset="0"/>
                <a:cs typeface="Arial" pitchFamily="34" charset="0"/>
              </a:rPr>
              <a:t> </a:t>
            </a:r>
            <a:r>
              <a:rPr lang="en-US" sz="2800" b="1" dirty="0" err="1" smtClean="0">
                <a:latin typeface="Arial" pitchFamily="34" charset="0"/>
                <a:cs typeface="Arial" pitchFamily="34" charset="0"/>
              </a:rPr>
              <a:t>vẻ</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đẹp</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những</a:t>
            </a:r>
            <a:r>
              <a:rPr lang="en-US" sz="2800" b="1" dirty="0" smtClean="0">
                <a:latin typeface="Arial" pitchFamily="34" charset="0"/>
                <a:cs typeface="Arial" pitchFamily="34" charset="0"/>
              </a:rPr>
              <a:t> </a:t>
            </a:r>
            <a:r>
              <a:rPr lang="en-US" sz="2800" b="1" dirty="0" err="1">
                <a:latin typeface="Arial" pitchFamily="34" charset="0"/>
                <a:cs typeface="Arial" pitchFamily="34" charset="0"/>
              </a:rPr>
              <a:t>chiến</a:t>
            </a:r>
            <a:r>
              <a:rPr lang="en-US" sz="2800" b="1" dirty="0">
                <a:latin typeface="Arial" pitchFamily="34" charset="0"/>
                <a:cs typeface="Arial" pitchFamily="34" charset="0"/>
              </a:rPr>
              <a:t> </a:t>
            </a:r>
            <a:r>
              <a:rPr lang="en-US" sz="2800" b="1" dirty="0" err="1">
                <a:latin typeface="Arial" pitchFamily="34" charset="0"/>
                <a:cs typeface="Arial" pitchFamily="34" charset="0"/>
              </a:rPr>
              <a:t>sĩ</a:t>
            </a:r>
            <a:r>
              <a:rPr lang="en-US" sz="2800" b="1" dirty="0">
                <a:latin typeface="Arial" pitchFamily="34" charset="0"/>
                <a:cs typeface="Arial" pitchFamily="34" charset="0"/>
              </a:rPr>
              <a:t> </a:t>
            </a:r>
            <a:r>
              <a:rPr lang="en-US" sz="2800" b="1" dirty="0" err="1">
                <a:latin typeface="Arial" pitchFamily="34" charset="0"/>
                <a:cs typeface="Arial" pitchFamily="34" charset="0"/>
              </a:rPr>
              <a:t>lái</a:t>
            </a:r>
            <a:r>
              <a:rPr lang="en-US" sz="2800" b="1" dirty="0">
                <a:latin typeface="Arial" pitchFamily="34" charset="0"/>
                <a:cs typeface="Arial" pitchFamily="34" charset="0"/>
              </a:rPr>
              <a:t> </a:t>
            </a:r>
            <a:r>
              <a:rPr lang="en-US" sz="2800" b="1" dirty="0" err="1" smtClean="0">
                <a:latin typeface="Arial" pitchFamily="34" charset="0"/>
                <a:cs typeface="Arial" pitchFamily="34" charset="0"/>
              </a:rPr>
              <a:t>xe</a:t>
            </a:r>
            <a:r>
              <a:rPr lang="en-US" sz="2800" b="1" dirty="0" smtClean="0">
                <a:latin typeface="Arial" pitchFamily="34" charset="0"/>
                <a:cs typeface="Arial" pitchFamily="34" charset="0"/>
              </a:rPr>
              <a:t> </a:t>
            </a:r>
            <a:r>
              <a:rPr lang="en-US" sz="2800" b="1" dirty="0" err="1">
                <a:latin typeface="Arial" pitchFamily="34" charset="0"/>
                <a:cs typeface="Arial" pitchFamily="34" charset="0"/>
              </a:rPr>
              <a:t>Trường</a:t>
            </a:r>
            <a:r>
              <a:rPr lang="en-US" sz="2800" b="1" dirty="0">
                <a:latin typeface="Arial" pitchFamily="34" charset="0"/>
                <a:cs typeface="Arial" pitchFamily="34" charset="0"/>
              </a:rPr>
              <a:t> </a:t>
            </a:r>
            <a:r>
              <a:rPr lang="en-US" sz="2800" b="1" dirty="0" err="1">
                <a:latin typeface="Arial" pitchFamily="34" charset="0"/>
                <a:cs typeface="Arial" pitchFamily="34" charset="0"/>
              </a:rPr>
              <a:t>Sơn</a:t>
            </a:r>
            <a:r>
              <a:rPr lang="en-US" sz="2800" b="1" dirty="0">
                <a:latin typeface="Arial" pitchFamily="34" charset="0"/>
                <a:cs typeface="Arial" pitchFamily="34" charset="0"/>
              </a:rPr>
              <a:t>.</a:t>
            </a:r>
          </a:p>
        </p:txBody>
      </p:sp>
      <p:sp>
        <p:nvSpPr>
          <p:cNvPr id="18" name="Rectangle 17"/>
          <p:cNvSpPr/>
          <p:nvPr/>
        </p:nvSpPr>
        <p:spPr>
          <a:xfrm>
            <a:off x="3793167" y="2092765"/>
            <a:ext cx="3812063" cy="3108543"/>
          </a:xfrm>
          <a:prstGeom prst="rect">
            <a:avLst/>
          </a:prstGeom>
        </p:spPr>
        <p:txBody>
          <a:bodyPr wrap="square">
            <a:spAutoFit/>
          </a:bodyPr>
          <a:lstStyle/>
          <a:p>
            <a:pPr lvl="0" algn="just"/>
            <a:r>
              <a:rPr lang="en-US" sz="2800" b="1" dirty="0" err="1" smtClean="0">
                <a:latin typeface="Arial" pitchFamily="34" charset="0"/>
                <a:cs typeface="Arial" pitchFamily="34" charset="0"/>
              </a:rPr>
              <a:t>Sử</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dụng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chất</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liệu</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hiện</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thực</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sinh</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động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của</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cuộc</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sống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chiến</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trường</a:t>
            </a:r>
            <a:r>
              <a:rPr lang="en-US" sz="2800" b="1" dirty="0" smtClean="0">
                <a:latin typeface="Arial" pitchFamily="34" charset="0"/>
                <a:cs typeface="Arial" pitchFamily="34" charset="0"/>
              </a:rPr>
              <a:t>; </a:t>
            </a:r>
            <a:r>
              <a:rPr lang="en-US" sz="2800" b="1" dirty="0" err="1">
                <a:latin typeface="Arial" pitchFamily="34" charset="0"/>
                <a:cs typeface="Arial" pitchFamily="34" charset="0"/>
              </a:rPr>
              <a:t>n</a:t>
            </a:r>
            <a:r>
              <a:rPr lang="en-US" sz="2800" b="1" dirty="0" err="1" smtClean="0">
                <a:latin typeface="Arial" pitchFamily="34" charset="0"/>
                <a:cs typeface="Arial" pitchFamily="34" charset="0"/>
              </a:rPr>
              <a:t>gôn</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ngữ</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và</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giọng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điệu</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giàu</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tính</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khẩu</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ngữ</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tự</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nhiên</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khỏe</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khoắn</a:t>
            </a:r>
            <a:endParaRPr lang="en-US" sz="2800" b="1" dirty="0">
              <a:latin typeface="Arial" pitchFamily="34" charset="0"/>
              <a:cs typeface="Arial" pitchFamily="34" charset="0"/>
            </a:endParaRPr>
          </a:p>
        </p:txBody>
      </p:sp>
      <p:sp>
        <p:nvSpPr>
          <p:cNvPr id="16" name="Oval 15"/>
          <p:cNvSpPr/>
          <p:nvPr/>
        </p:nvSpPr>
        <p:spPr>
          <a:xfrm>
            <a:off x="3498764" y="994536"/>
            <a:ext cx="1446532" cy="108343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793168" y="1231581"/>
            <a:ext cx="792088" cy="584775"/>
          </a:xfrm>
          <a:prstGeom prst="rect">
            <a:avLst/>
          </a:prstGeom>
          <a:noFill/>
        </p:spPr>
        <p:txBody>
          <a:bodyPr wrap="square" rtlCol="0">
            <a:spAutoFit/>
          </a:bodyPr>
          <a:lstStyle/>
          <a:p>
            <a:pPr algn="ctr"/>
            <a:r>
              <a:rPr lang="en-US" sz="3200" b="1" dirty="0" smtClean="0">
                <a:solidFill>
                  <a:schemeClr val="bg2"/>
                </a:solidFill>
              </a:rPr>
              <a:t>1</a:t>
            </a:r>
            <a:endParaRPr lang="en-US" sz="3200" b="1" dirty="0">
              <a:solidFill>
                <a:schemeClr val="bg2"/>
              </a:solidFill>
            </a:endParaRPr>
          </a:p>
        </p:txBody>
      </p:sp>
      <p:sp>
        <p:nvSpPr>
          <p:cNvPr id="19" name="TextBox 18"/>
          <p:cNvSpPr txBox="1"/>
          <p:nvPr/>
        </p:nvSpPr>
        <p:spPr>
          <a:xfrm>
            <a:off x="4786590" y="1231580"/>
            <a:ext cx="2677562" cy="64633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3600" b="1" dirty="0" err="1" smtClean="0">
                <a:solidFill>
                  <a:srgbClr val="002060"/>
                </a:solidFill>
                <a:latin typeface="Arial" pitchFamily="34" charset="0"/>
                <a:cs typeface="Arial" pitchFamily="34" charset="0"/>
              </a:rPr>
              <a:t>Nghệ</a:t>
            </a:r>
            <a:r>
              <a:rPr lang="en-US" sz="3600" b="1" dirty="0" smtClean="0">
                <a:solidFill>
                  <a:srgbClr val="002060"/>
                </a:solidFill>
                <a:latin typeface="Arial" pitchFamily="34" charset="0"/>
                <a:cs typeface="Arial" pitchFamily="34" charset="0"/>
              </a:rPr>
              <a:t> </a:t>
            </a:r>
            <a:r>
              <a:rPr lang="en-US" sz="3600" b="1" dirty="0" err="1" smtClean="0">
                <a:solidFill>
                  <a:srgbClr val="002060"/>
                </a:solidFill>
                <a:latin typeface="Arial" pitchFamily="34" charset="0"/>
                <a:cs typeface="Arial" pitchFamily="34" charset="0"/>
              </a:rPr>
              <a:t>thuật</a:t>
            </a:r>
            <a:endParaRPr lang="en-US" sz="3600" b="1" dirty="0">
              <a:solidFill>
                <a:srgbClr val="002060"/>
              </a:solidFill>
              <a:latin typeface="Arial" pitchFamily="34" charset="0"/>
              <a:cs typeface="Arial" pitchFamily="34" charset="0"/>
            </a:endParaRPr>
          </a:p>
        </p:txBody>
      </p:sp>
      <p:sp>
        <p:nvSpPr>
          <p:cNvPr id="21" name="TextBox 20"/>
          <p:cNvSpPr txBox="1"/>
          <p:nvPr/>
        </p:nvSpPr>
        <p:spPr>
          <a:xfrm>
            <a:off x="9016619" y="1200802"/>
            <a:ext cx="2407973" cy="64633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3600" b="1" dirty="0" err="1" smtClean="0">
                <a:solidFill>
                  <a:srgbClr val="002060"/>
                </a:solidFill>
                <a:latin typeface="Arial" pitchFamily="34" charset="0"/>
                <a:cs typeface="Arial" pitchFamily="34" charset="0"/>
              </a:rPr>
              <a:t>Nội</a:t>
            </a:r>
            <a:r>
              <a:rPr lang="en-US" sz="3600" b="1" dirty="0" smtClean="0">
                <a:solidFill>
                  <a:srgbClr val="002060"/>
                </a:solidFill>
                <a:latin typeface="Arial" pitchFamily="34" charset="0"/>
                <a:cs typeface="Arial" pitchFamily="34" charset="0"/>
              </a:rPr>
              <a:t> dung</a:t>
            </a:r>
            <a:endParaRPr lang="en-US" sz="3600" b="1" dirty="0">
              <a:solidFill>
                <a:srgbClr val="002060"/>
              </a:solidFill>
              <a:latin typeface="Arial" pitchFamily="34" charset="0"/>
              <a:cs typeface="Arial" pitchFamily="34" charset="0"/>
            </a:endParaRPr>
          </a:p>
        </p:txBody>
      </p:sp>
      <p:sp>
        <p:nvSpPr>
          <p:cNvPr id="23" name="Oval 22"/>
          <p:cNvSpPr/>
          <p:nvPr/>
        </p:nvSpPr>
        <p:spPr>
          <a:xfrm>
            <a:off x="7792484" y="982251"/>
            <a:ext cx="1446532" cy="108343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8119706" y="1199527"/>
            <a:ext cx="792088" cy="584775"/>
          </a:xfrm>
          <a:prstGeom prst="rect">
            <a:avLst/>
          </a:prstGeom>
          <a:noFill/>
        </p:spPr>
        <p:txBody>
          <a:bodyPr wrap="square" rtlCol="0">
            <a:spAutoFit/>
          </a:bodyPr>
          <a:lstStyle/>
          <a:p>
            <a:pPr algn="ctr"/>
            <a:r>
              <a:rPr lang="en-US" sz="3200" b="1" dirty="0">
                <a:solidFill>
                  <a:schemeClr val="bg2"/>
                </a:solidFill>
              </a:rPr>
              <a:t>2</a:t>
            </a:r>
          </a:p>
        </p:txBody>
      </p:sp>
      <p:sp>
        <p:nvSpPr>
          <p:cNvPr id="14" name="Rectangle 2"/>
          <p:cNvSpPr txBox="1">
            <a:spLocks noChangeArrowheads="1"/>
          </p:cNvSpPr>
          <p:nvPr/>
        </p:nvSpPr>
        <p:spPr>
          <a:xfrm>
            <a:off x="1901905" y="421357"/>
            <a:ext cx="9073008" cy="487363"/>
          </a:xfrm>
          <a:prstGeom prst="rect">
            <a:avLst/>
          </a:prstGeom>
        </p:spPr>
        <p:txBody>
          <a:bodyP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altLang="x-none" sz="2400" b="1" dirty="0" smtClean="0">
                <a:solidFill>
                  <a:srgbClr val="FFFF00"/>
                </a:solidFill>
                <a:latin typeface="Arial Hebrew Scholar" charset="-79"/>
                <a:ea typeface="Arial Hebrew Scholar" charset="-79"/>
                <a:cs typeface="Arial Hebrew Scholar" charset="-79"/>
              </a:rPr>
              <a:t>B. </a:t>
            </a:r>
            <a:r>
              <a:rPr lang="en-US" altLang="x-none" sz="2400" b="1" i="1" dirty="0" err="1" smtClean="0">
                <a:solidFill>
                  <a:srgbClr val="FFFF00"/>
                </a:solidFill>
                <a:latin typeface="Arial Hebrew Scholar" charset="-79"/>
                <a:ea typeface="Arial Hebrew Scholar" charset="-79"/>
                <a:cs typeface="Arial Hebrew Scholar" charset="-79"/>
              </a:rPr>
              <a:t>Bài</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thơ</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về</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tiểu</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đội</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xe</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không</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kính</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dirty="0" smtClean="0">
                <a:solidFill>
                  <a:srgbClr val="FFFF00"/>
                </a:solidFill>
                <a:latin typeface="Arial Hebrew Scholar" charset="-79"/>
                <a:ea typeface="Arial Hebrew Scholar" charset="-79"/>
                <a:cs typeface="Arial Hebrew Scholar" charset="-79"/>
              </a:rPr>
              <a:t>(</a:t>
            </a:r>
            <a:r>
              <a:rPr lang="en-US" altLang="x-none" sz="2400" b="1" dirty="0" err="1" smtClean="0">
                <a:solidFill>
                  <a:srgbClr val="FFFF00"/>
                </a:solidFill>
                <a:latin typeface="Arial Hebrew Scholar" charset="-79"/>
                <a:ea typeface="Arial Hebrew Scholar" charset="-79"/>
                <a:cs typeface="Arial Hebrew Scholar" charset="-79"/>
              </a:rPr>
              <a:t>Phạm</a:t>
            </a:r>
            <a:r>
              <a:rPr lang="en-US" altLang="x-none" sz="2400" b="1" dirty="0" smtClean="0">
                <a:solidFill>
                  <a:srgbClr val="FFFF00"/>
                </a:solidFill>
                <a:latin typeface="Arial Hebrew Scholar" charset="-79"/>
                <a:ea typeface="Arial Hebrew Scholar" charset="-79"/>
                <a:cs typeface="Arial Hebrew Scholar" charset="-79"/>
              </a:rPr>
              <a:t> </a:t>
            </a:r>
            <a:r>
              <a:rPr lang="en-US" altLang="x-none" sz="2400" b="1" dirty="0" err="1" smtClean="0">
                <a:solidFill>
                  <a:srgbClr val="FFFF00"/>
                </a:solidFill>
                <a:latin typeface="Arial Hebrew Scholar" charset="-79"/>
                <a:ea typeface="Arial Hebrew Scholar" charset="-79"/>
                <a:cs typeface="Arial Hebrew Scholar" charset="-79"/>
              </a:rPr>
              <a:t>Tiến</a:t>
            </a:r>
            <a:r>
              <a:rPr lang="en-US" altLang="x-none" sz="2400" b="1" dirty="0" smtClean="0">
                <a:solidFill>
                  <a:srgbClr val="FFFF00"/>
                </a:solidFill>
                <a:latin typeface="Arial Hebrew Scholar" charset="-79"/>
                <a:ea typeface="Arial Hebrew Scholar" charset="-79"/>
                <a:cs typeface="Arial Hebrew Scholar" charset="-79"/>
              </a:rPr>
              <a:t> </a:t>
            </a:r>
            <a:r>
              <a:rPr lang="en-US" altLang="x-none" sz="2400" b="1" dirty="0" err="1" smtClean="0">
                <a:solidFill>
                  <a:srgbClr val="FFFF00"/>
                </a:solidFill>
                <a:latin typeface="Arial Hebrew Scholar" charset="-79"/>
                <a:ea typeface="Arial Hebrew Scholar" charset="-79"/>
                <a:cs typeface="Arial Hebrew Scholar" charset="-79"/>
              </a:rPr>
              <a:t>Duật</a:t>
            </a:r>
            <a:r>
              <a:rPr lang="en-US" altLang="x-none" sz="2400" b="1" dirty="0" smtClean="0">
                <a:solidFill>
                  <a:srgbClr val="FFFF00"/>
                </a:solidFill>
                <a:latin typeface="Arial Hebrew Scholar" charset="-79"/>
                <a:ea typeface="Arial Hebrew Scholar" charset="-79"/>
                <a:cs typeface="Arial Hebrew Scholar" charset="-79"/>
              </a:rPr>
              <a:t>)</a:t>
            </a:r>
            <a:endParaRPr lang="en-US" altLang="x-none" sz="2400" b="1" dirty="0">
              <a:solidFill>
                <a:srgbClr val="FFFF00"/>
              </a:solidFill>
              <a:latin typeface="Arial Hebrew Scholar" charset="-79"/>
              <a:ea typeface="Arial Hebrew Scholar" charset="-79"/>
              <a:cs typeface="Arial Hebrew Scholar" charset="-79"/>
            </a:endParaRPr>
          </a:p>
        </p:txBody>
      </p:sp>
    </p:spTree>
    <p:extLst>
      <p:ext uri="{BB962C8B-B14F-4D97-AF65-F5344CB8AC3E}">
        <p14:creationId xmlns:p14="http://schemas.microsoft.com/office/powerpoint/2010/main" val="398371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arn(inVertical)">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strVal val="#ppt_x"/>
                                          </p:val>
                                        </p:tav>
                                        <p:tav tm="100000">
                                          <p:val>
                                            <p:strVal val="#ppt_x"/>
                                          </p:val>
                                        </p:tav>
                                      </p:tavLst>
                                    </p:anim>
                                    <p:anim calcmode="lin" valueType="num">
                                      <p:cBhvr>
                                        <p:cTn id="43" dur="1000" fill="hold"/>
                                        <p:tgtEl>
                                          <p:spTgt spid="2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000"/>
                                        <p:tgtEl>
                                          <p:spTgt spid="23"/>
                                        </p:tgtEl>
                                      </p:cBhvr>
                                    </p:animEffect>
                                    <p:anim calcmode="lin" valueType="num">
                                      <p:cBhvr>
                                        <p:cTn id="47" dur="1000" fill="hold"/>
                                        <p:tgtEl>
                                          <p:spTgt spid="23"/>
                                        </p:tgtEl>
                                        <p:attrNameLst>
                                          <p:attrName>ppt_x</p:attrName>
                                        </p:attrNameLst>
                                      </p:cBhvr>
                                      <p:tavLst>
                                        <p:tav tm="0">
                                          <p:val>
                                            <p:strVal val="#ppt_x"/>
                                          </p:val>
                                        </p:tav>
                                        <p:tav tm="100000">
                                          <p:val>
                                            <p:strVal val="#ppt_x"/>
                                          </p:val>
                                        </p:tav>
                                      </p:tavLst>
                                    </p:anim>
                                    <p:anim calcmode="lin" valueType="num">
                                      <p:cBhvr>
                                        <p:cTn id="48" dur="1000" fill="hold"/>
                                        <p:tgtEl>
                                          <p:spTgt spid="2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arn(inVertical)">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16" grpId="0" animBg="1"/>
      <p:bldP spid="17" grpId="0"/>
      <p:bldP spid="19" grpId="0" animBg="1"/>
      <p:bldP spid="21" grpId="0" animBg="1"/>
      <p:bldP spid="2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711624" y="493365"/>
            <a:ext cx="7920880" cy="487363"/>
          </a:xfrm>
          <a:prstGeom prst="rect">
            <a:avLst/>
          </a:prstGeom>
        </p:spPr>
        <p:txBody>
          <a:bodyP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altLang="x-none" sz="2400" b="1" dirty="0">
                <a:solidFill>
                  <a:srgbClr val="FFFF00"/>
                </a:solidFill>
                <a:latin typeface="Arial Hebrew Scholar" charset="-79"/>
                <a:ea typeface="Arial Hebrew Scholar" charset="-79"/>
                <a:cs typeface="Arial Hebrew Scholar" charset="-79"/>
              </a:rPr>
              <a:t>C</a:t>
            </a:r>
            <a:r>
              <a:rPr lang="en-US" altLang="x-none" sz="2400" b="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Đoàn</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thuyền</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đánh</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cá</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dirty="0" smtClean="0">
                <a:solidFill>
                  <a:srgbClr val="FFFF00"/>
                </a:solidFill>
                <a:latin typeface="Arial Hebrew Scholar" charset="-79"/>
                <a:ea typeface="Arial Hebrew Scholar" charset="-79"/>
                <a:cs typeface="Arial Hebrew Scholar" charset="-79"/>
              </a:rPr>
              <a:t>(</a:t>
            </a:r>
            <a:r>
              <a:rPr lang="en-US" altLang="x-none" sz="2400" b="1" dirty="0" err="1" smtClean="0">
                <a:solidFill>
                  <a:srgbClr val="FFFF00"/>
                </a:solidFill>
                <a:latin typeface="Arial Hebrew Scholar" charset="-79"/>
                <a:ea typeface="Arial Hebrew Scholar" charset="-79"/>
                <a:cs typeface="Arial Hebrew Scholar" charset="-79"/>
              </a:rPr>
              <a:t>Huy</a:t>
            </a:r>
            <a:r>
              <a:rPr lang="en-US" altLang="x-none" sz="2400" b="1" dirty="0" smtClean="0">
                <a:solidFill>
                  <a:srgbClr val="FFFF00"/>
                </a:solidFill>
                <a:latin typeface="Arial Hebrew Scholar" charset="-79"/>
                <a:ea typeface="Arial Hebrew Scholar" charset="-79"/>
                <a:cs typeface="Arial Hebrew Scholar" charset="-79"/>
              </a:rPr>
              <a:t> </a:t>
            </a:r>
            <a:r>
              <a:rPr lang="en-US" altLang="x-none" sz="2400" b="1" dirty="0" err="1" smtClean="0">
                <a:solidFill>
                  <a:srgbClr val="FFFF00"/>
                </a:solidFill>
                <a:latin typeface="Arial Hebrew Scholar" charset="-79"/>
                <a:ea typeface="Arial Hebrew Scholar" charset="-79"/>
                <a:cs typeface="Arial Hebrew Scholar" charset="-79"/>
              </a:rPr>
              <a:t>Cận</a:t>
            </a:r>
            <a:r>
              <a:rPr lang="en-US" altLang="x-none" sz="2400" b="1" dirty="0" smtClean="0">
                <a:solidFill>
                  <a:srgbClr val="FFFF00"/>
                </a:solidFill>
                <a:latin typeface="Arial Hebrew Scholar" charset="-79"/>
                <a:ea typeface="Arial Hebrew Scholar" charset="-79"/>
                <a:cs typeface="Arial Hebrew Scholar" charset="-79"/>
              </a:rPr>
              <a:t>)</a:t>
            </a:r>
            <a:endParaRPr lang="en-US" altLang="x-none" sz="2400" b="1" dirty="0">
              <a:solidFill>
                <a:srgbClr val="FFFF00"/>
              </a:solidFill>
              <a:latin typeface="Arial Hebrew Scholar" charset="-79"/>
              <a:ea typeface="Arial Hebrew Scholar" charset="-79"/>
              <a:cs typeface="Arial Hebrew Scholar" charset="-79"/>
            </a:endParaRPr>
          </a:p>
        </p:txBody>
      </p:sp>
      <p:pic>
        <p:nvPicPr>
          <p:cNvPr id="6"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513" y="836712"/>
            <a:ext cx="3067105" cy="5295400"/>
          </a:xfrm>
          <a:prstGeom prst="rect">
            <a:avLst/>
          </a:prstGeom>
        </p:spPr>
      </p:pic>
      <p:sp>
        <p:nvSpPr>
          <p:cNvPr id="7" name="TextBox 6"/>
          <p:cNvSpPr txBox="1"/>
          <p:nvPr/>
        </p:nvSpPr>
        <p:spPr>
          <a:xfrm>
            <a:off x="574343" y="980728"/>
            <a:ext cx="2677974" cy="769441"/>
          </a:xfrm>
          <a:prstGeom prst="rect">
            <a:avLst/>
          </a:prstGeom>
          <a:noFill/>
        </p:spPr>
        <p:txBody>
          <a:bodyPr wrap="square" rtlCol="0">
            <a:spAutoFit/>
          </a:bodyPr>
          <a:lstStyle/>
          <a:p>
            <a:r>
              <a:rPr lang="en-US" sz="2200" b="1" dirty="0">
                <a:solidFill>
                  <a:srgbClr val="C00000"/>
                </a:solidFill>
                <a:latin typeface="Arial" panose="020B0604020202020204" pitchFamily="34" charset="0"/>
                <a:cs typeface="Arial" panose="020B0604020202020204" pitchFamily="34" charset="0"/>
              </a:rPr>
              <a:t>I. </a:t>
            </a:r>
            <a:r>
              <a:rPr lang="en-US" sz="2200" b="1" dirty="0" err="1">
                <a:solidFill>
                  <a:srgbClr val="C00000"/>
                </a:solidFill>
                <a:latin typeface="Arial" panose="020B0604020202020204" pitchFamily="34" charset="0"/>
                <a:cs typeface="Arial" panose="020B0604020202020204" pitchFamily="34" charset="0"/>
              </a:rPr>
              <a:t>Giới</a:t>
            </a:r>
            <a:r>
              <a:rPr lang="en-US" sz="2200" b="1" dirty="0">
                <a:solidFill>
                  <a:srgbClr val="C00000"/>
                </a:solidFill>
                <a:latin typeface="Arial" panose="020B0604020202020204" pitchFamily="34" charset="0"/>
                <a:cs typeface="Arial" panose="020B0604020202020204" pitchFamily="34" charset="0"/>
              </a:rPr>
              <a:t> </a:t>
            </a:r>
            <a:r>
              <a:rPr lang="en-US" sz="2200" b="1" dirty="0" err="1">
                <a:solidFill>
                  <a:srgbClr val="C00000"/>
                </a:solidFill>
                <a:latin typeface="Arial" panose="020B0604020202020204" pitchFamily="34" charset="0"/>
                <a:cs typeface="Arial" panose="020B0604020202020204" pitchFamily="34" charset="0"/>
              </a:rPr>
              <a:t>thiệu</a:t>
            </a:r>
            <a:endParaRPr lang="en-US" sz="2200" b="1" dirty="0">
              <a:solidFill>
                <a:srgbClr val="C00000"/>
              </a:solidFill>
              <a:latin typeface="Arial" panose="020B0604020202020204" pitchFamily="34" charset="0"/>
              <a:cs typeface="Arial" panose="020B0604020202020204" pitchFamily="34" charset="0"/>
            </a:endParaRPr>
          </a:p>
          <a:p>
            <a:r>
              <a:rPr lang="en-US" sz="2200" b="1" dirty="0">
                <a:solidFill>
                  <a:srgbClr val="C00000"/>
                </a:solidFill>
                <a:latin typeface="Arial" panose="020B0604020202020204" pitchFamily="34" charset="0"/>
                <a:ea typeface="Arial Hebrew Scholar" charset="-79"/>
                <a:cs typeface="Arial" panose="020B0604020202020204" pitchFamily="34" charset="0"/>
              </a:rPr>
              <a:t>1. </a:t>
            </a:r>
            <a:r>
              <a:rPr lang="en-US" sz="2200" b="1" dirty="0" err="1">
                <a:solidFill>
                  <a:srgbClr val="C00000"/>
                </a:solidFill>
                <a:latin typeface="Arial" panose="020B0604020202020204" pitchFamily="34" charset="0"/>
                <a:ea typeface="Arial Hebrew Scholar" charset="-79"/>
                <a:cs typeface="Arial" panose="020B0604020202020204" pitchFamily="34" charset="0"/>
              </a:rPr>
              <a:t>Tác</a:t>
            </a:r>
            <a:r>
              <a:rPr lang="en-US" sz="2200" b="1" dirty="0">
                <a:solidFill>
                  <a:srgbClr val="C00000"/>
                </a:solidFill>
                <a:latin typeface="Arial" panose="020B0604020202020204" pitchFamily="34" charset="0"/>
                <a:ea typeface="Arial Hebrew Scholar" charset="-79"/>
                <a:cs typeface="Arial" panose="020B0604020202020204" pitchFamily="34" charset="0"/>
              </a:rPr>
              <a:t> </a:t>
            </a:r>
            <a:r>
              <a:rPr lang="en-US" sz="2200" b="1" dirty="0" err="1">
                <a:solidFill>
                  <a:srgbClr val="C00000"/>
                </a:solidFill>
                <a:latin typeface="Arial" panose="020B0604020202020204" pitchFamily="34" charset="0"/>
                <a:ea typeface="Arial Hebrew Scholar" charset="-79"/>
                <a:cs typeface="Arial" panose="020B0604020202020204" pitchFamily="34" charset="0"/>
              </a:rPr>
              <a:t>giả</a:t>
            </a:r>
            <a:endParaRPr lang="en-US" sz="2200" b="1" dirty="0">
              <a:solidFill>
                <a:srgbClr val="C00000"/>
              </a:solidFill>
              <a:latin typeface="Arial" panose="020B0604020202020204" pitchFamily="34" charset="0"/>
              <a:ea typeface="Arial Hebrew Scholar" charset="-79"/>
              <a:cs typeface="Arial" panose="020B0604020202020204" pitchFamily="34" charset="0"/>
            </a:endParaRPr>
          </a:p>
        </p:txBody>
      </p:sp>
      <p:sp>
        <p:nvSpPr>
          <p:cNvPr id="8" name="Rectangle 7"/>
          <p:cNvSpPr/>
          <p:nvPr/>
        </p:nvSpPr>
        <p:spPr>
          <a:xfrm>
            <a:off x="3935760" y="1692860"/>
            <a:ext cx="7488832" cy="3785652"/>
          </a:xfrm>
          <a:prstGeom prst="rect">
            <a:avLst/>
          </a:prstGeom>
        </p:spPr>
        <p:txBody>
          <a:bodyPr wrap="square">
            <a:spAutoFit/>
          </a:bodyPr>
          <a:lstStyle/>
          <a:p>
            <a:pPr algn="just"/>
            <a:r>
              <a:rPr lang="en-US" sz="3000" b="1" dirty="0" smtClean="0"/>
              <a:t>- </a:t>
            </a:r>
            <a:r>
              <a:rPr lang="en-US" sz="3000" b="1" dirty="0" err="1" smtClean="0"/>
              <a:t>Huy</a:t>
            </a:r>
            <a:r>
              <a:rPr lang="en-US" sz="3000" b="1" dirty="0" smtClean="0"/>
              <a:t> </a:t>
            </a:r>
            <a:r>
              <a:rPr lang="en-US" sz="3000" b="1" dirty="0" err="1" smtClean="0"/>
              <a:t>Cận</a:t>
            </a:r>
            <a:r>
              <a:rPr lang="en-US" sz="3000" b="1" dirty="0" smtClean="0"/>
              <a:t> l</a:t>
            </a:r>
            <a:r>
              <a:rPr lang="vi-VN" sz="3000" b="1" dirty="0" smtClean="0"/>
              <a:t>à </a:t>
            </a:r>
            <a:r>
              <a:rPr lang="en-US" sz="3000" b="1" dirty="0" err="1" smtClean="0"/>
              <a:t>nhà</a:t>
            </a:r>
            <a:r>
              <a:rPr lang="en-US" sz="3000" b="1" dirty="0" smtClean="0"/>
              <a:t> </a:t>
            </a:r>
            <a:r>
              <a:rPr lang="en-US" sz="3000" b="1" dirty="0" err="1" smtClean="0"/>
              <a:t>thơ</a:t>
            </a:r>
            <a:r>
              <a:rPr lang="en-US" sz="3000" b="1" dirty="0" smtClean="0"/>
              <a:t> </a:t>
            </a:r>
            <a:r>
              <a:rPr lang="en-US" sz="3000" b="1" dirty="0" err="1" smtClean="0"/>
              <a:t>tiêu</a:t>
            </a:r>
            <a:r>
              <a:rPr lang="en-US" sz="3000" b="1" dirty="0" smtClean="0"/>
              <a:t> </a:t>
            </a:r>
            <a:r>
              <a:rPr lang="en-US" sz="3000" b="1" dirty="0" err="1" smtClean="0"/>
              <a:t>biểu</a:t>
            </a:r>
            <a:r>
              <a:rPr lang="en-US" sz="3000" b="1" dirty="0" smtClean="0"/>
              <a:t> </a:t>
            </a:r>
            <a:r>
              <a:rPr lang="en-US" sz="3000" b="1" dirty="0" err="1" smtClean="0"/>
              <a:t>của</a:t>
            </a:r>
            <a:r>
              <a:rPr lang="en-US" sz="3000" b="1" dirty="0" smtClean="0"/>
              <a:t> </a:t>
            </a:r>
            <a:r>
              <a:rPr lang="en-US" sz="3000" b="1" dirty="0" err="1" smtClean="0"/>
              <a:t>nền</a:t>
            </a:r>
            <a:r>
              <a:rPr lang="en-US" sz="3000" b="1" dirty="0" smtClean="0"/>
              <a:t> </a:t>
            </a:r>
            <a:r>
              <a:rPr lang="en-US" sz="3000" b="1" dirty="0" err="1" smtClean="0"/>
              <a:t>thơ</a:t>
            </a:r>
            <a:r>
              <a:rPr lang="en-US" sz="3000" b="1" dirty="0" smtClean="0"/>
              <a:t> </a:t>
            </a:r>
            <a:r>
              <a:rPr lang="en-US" sz="3000" b="1" dirty="0" err="1" smtClean="0"/>
              <a:t>hiện</a:t>
            </a:r>
            <a:r>
              <a:rPr lang="en-US" sz="3000" b="1" dirty="0" smtClean="0"/>
              <a:t> </a:t>
            </a:r>
            <a:r>
              <a:rPr lang="en-US" sz="3000" b="1" dirty="0" err="1" smtClean="0"/>
              <a:t>đại</a:t>
            </a:r>
            <a:r>
              <a:rPr lang="en-US" sz="3000" b="1" dirty="0"/>
              <a:t> </a:t>
            </a:r>
            <a:r>
              <a:rPr lang="en-US" sz="3000" b="1" dirty="0" err="1" smtClean="0"/>
              <a:t>Việt</a:t>
            </a:r>
            <a:r>
              <a:rPr lang="en-US" sz="3000" b="1" dirty="0" smtClean="0"/>
              <a:t> Nam.</a:t>
            </a:r>
          </a:p>
          <a:p>
            <a:pPr algn="just"/>
            <a:endParaRPr lang="en-US" sz="3000" b="1" dirty="0"/>
          </a:p>
          <a:p>
            <a:pPr algn="just"/>
            <a:r>
              <a:rPr lang="en-US" sz="3000" b="1" dirty="0" smtClean="0"/>
              <a:t>- </a:t>
            </a:r>
            <a:r>
              <a:rPr lang="en-US" sz="3000" b="1" dirty="0" err="1" smtClean="0"/>
              <a:t>Sau</a:t>
            </a:r>
            <a:r>
              <a:rPr lang="en-US" sz="3000" b="1" dirty="0" smtClean="0"/>
              <a:t> </a:t>
            </a:r>
            <a:r>
              <a:rPr lang="en-US" sz="3000" b="1" dirty="0" err="1" smtClean="0"/>
              <a:t>Cách</a:t>
            </a:r>
            <a:r>
              <a:rPr lang="en-US" sz="3000" b="1" dirty="0" smtClean="0"/>
              <a:t> </a:t>
            </a:r>
            <a:r>
              <a:rPr lang="en-US" sz="3000" b="1" dirty="0" err="1" smtClean="0"/>
              <a:t>mạng</a:t>
            </a:r>
            <a:r>
              <a:rPr lang="en-US" sz="3000" b="1" dirty="0" smtClean="0"/>
              <a:t> </a:t>
            </a:r>
            <a:r>
              <a:rPr lang="en-US" sz="3000" b="1" dirty="0" err="1" smtClean="0"/>
              <a:t>tháng</a:t>
            </a:r>
            <a:r>
              <a:rPr lang="en-US" sz="3000" b="1" dirty="0" smtClean="0"/>
              <a:t> </a:t>
            </a:r>
            <a:r>
              <a:rPr lang="en-US" sz="3000" b="1" dirty="0" err="1" smtClean="0"/>
              <a:t>Tám</a:t>
            </a:r>
            <a:r>
              <a:rPr lang="en-US" sz="3000" b="1" dirty="0" smtClean="0"/>
              <a:t>, </a:t>
            </a:r>
            <a:r>
              <a:rPr lang="en-US" sz="3000" b="1" dirty="0" err="1" smtClean="0"/>
              <a:t>thơ</a:t>
            </a:r>
            <a:r>
              <a:rPr lang="en-US" sz="3000" b="1" dirty="0" smtClean="0"/>
              <a:t> </a:t>
            </a:r>
            <a:r>
              <a:rPr lang="en-US" sz="3000" b="1" dirty="0" err="1" smtClean="0"/>
              <a:t>ông</a:t>
            </a:r>
            <a:r>
              <a:rPr lang="en-US" sz="3000" b="1" dirty="0" smtClean="0"/>
              <a:t> </a:t>
            </a:r>
            <a:r>
              <a:rPr lang="en-US" sz="3000" b="1" dirty="0" err="1" smtClean="0"/>
              <a:t>dồi</a:t>
            </a:r>
            <a:r>
              <a:rPr lang="en-US" sz="3000" b="1" dirty="0" smtClean="0"/>
              <a:t> </a:t>
            </a:r>
            <a:r>
              <a:rPr lang="en-US" sz="3000" b="1" dirty="0" err="1" smtClean="0"/>
              <a:t>dào</a:t>
            </a:r>
            <a:r>
              <a:rPr lang="en-US" sz="3000" b="1" dirty="0" smtClean="0"/>
              <a:t> </a:t>
            </a:r>
            <a:r>
              <a:rPr lang="en-US" sz="3000" b="1" dirty="0" err="1" smtClean="0"/>
              <a:t>cảm</a:t>
            </a:r>
            <a:r>
              <a:rPr lang="en-US" sz="3000" b="1" dirty="0" smtClean="0"/>
              <a:t> </a:t>
            </a:r>
            <a:r>
              <a:rPr lang="en-US" sz="3000" b="1" dirty="0" err="1" smtClean="0"/>
              <a:t>hứng</a:t>
            </a:r>
            <a:r>
              <a:rPr lang="en-US" sz="3000" b="1" dirty="0" smtClean="0"/>
              <a:t> </a:t>
            </a:r>
            <a:r>
              <a:rPr lang="en-US" sz="3000" b="1" dirty="0" err="1" smtClean="0"/>
              <a:t>về</a:t>
            </a:r>
            <a:r>
              <a:rPr lang="en-US" sz="3000" b="1" dirty="0" smtClean="0"/>
              <a:t> </a:t>
            </a:r>
            <a:r>
              <a:rPr lang="en-US" sz="3000" b="1" dirty="0" err="1" smtClean="0"/>
              <a:t>thiên</a:t>
            </a:r>
            <a:r>
              <a:rPr lang="en-US" sz="3000" b="1" dirty="0" smtClean="0"/>
              <a:t> </a:t>
            </a:r>
            <a:r>
              <a:rPr lang="en-US" sz="3000" b="1" dirty="0" err="1" smtClean="0"/>
              <a:t>nhiên</a:t>
            </a:r>
            <a:r>
              <a:rPr lang="en-US" sz="3000" b="1" dirty="0" smtClean="0"/>
              <a:t> </a:t>
            </a:r>
            <a:r>
              <a:rPr lang="en-US" sz="3000" b="1" dirty="0" err="1" smtClean="0"/>
              <a:t>đất</a:t>
            </a:r>
            <a:r>
              <a:rPr lang="en-US" sz="3000" b="1" dirty="0" smtClean="0"/>
              <a:t> </a:t>
            </a:r>
            <a:r>
              <a:rPr lang="en-US" sz="3000" b="1" dirty="0" err="1" smtClean="0"/>
              <a:t>nước</a:t>
            </a:r>
            <a:r>
              <a:rPr lang="en-US" sz="3000" b="1" dirty="0" smtClean="0"/>
              <a:t>, </a:t>
            </a:r>
            <a:r>
              <a:rPr lang="en-US" sz="3000" b="1" dirty="0" err="1" smtClean="0"/>
              <a:t>về</a:t>
            </a:r>
            <a:r>
              <a:rPr lang="en-US" sz="3000" b="1" dirty="0" smtClean="0"/>
              <a:t> </a:t>
            </a:r>
            <a:r>
              <a:rPr lang="en-US" sz="3000" b="1" dirty="0" err="1" smtClean="0"/>
              <a:t>lao</a:t>
            </a:r>
            <a:r>
              <a:rPr lang="en-US" sz="3000" b="1" dirty="0" smtClean="0"/>
              <a:t> </a:t>
            </a:r>
            <a:r>
              <a:rPr lang="en-US" sz="3000" b="1" dirty="0" err="1" smtClean="0"/>
              <a:t>động</a:t>
            </a:r>
            <a:r>
              <a:rPr lang="en-US" sz="3000" b="1" dirty="0" smtClean="0"/>
              <a:t> </a:t>
            </a:r>
            <a:r>
              <a:rPr lang="en-US" sz="3000" b="1" dirty="0" err="1" smtClean="0"/>
              <a:t>và</a:t>
            </a:r>
            <a:r>
              <a:rPr lang="en-US" sz="3000" b="1" dirty="0" smtClean="0"/>
              <a:t> </a:t>
            </a:r>
            <a:r>
              <a:rPr lang="en-US" sz="3000" b="1" dirty="0" err="1" smtClean="0"/>
              <a:t>niềm</a:t>
            </a:r>
            <a:r>
              <a:rPr lang="en-US" sz="3000" b="1" dirty="0" smtClean="0"/>
              <a:t> </a:t>
            </a:r>
            <a:r>
              <a:rPr lang="en-US" sz="3000" b="1" dirty="0" err="1" smtClean="0"/>
              <a:t>vui</a:t>
            </a:r>
            <a:r>
              <a:rPr lang="en-US" sz="3000" b="1" dirty="0" smtClean="0"/>
              <a:t> </a:t>
            </a:r>
            <a:r>
              <a:rPr lang="en-US" sz="3000" b="1" dirty="0" err="1" smtClean="0"/>
              <a:t>trước</a:t>
            </a:r>
            <a:r>
              <a:rPr lang="en-US" sz="3000" b="1" dirty="0" smtClean="0"/>
              <a:t> </a:t>
            </a:r>
            <a:r>
              <a:rPr lang="en-US" sz="3000" b="1" dirty="0" err="1" smtClean="0"/>
              <a:t>cuộc</a:t>
            </a:r>
            <a:r>
              <a:rPr lang="en-US" sz="3000" b="1" dirty="0" smtClean="0"/>
              <a:t> </a:t>
            </a:r>
            <a:r>
              <a:rPr lang="en-US" sz="3000" b="1" dirty="0" err="1" smtClean="0"/>
              <a:t>sống</a:t>
            </a:r>
            <a:r>
              <a:rPr lang="en-US" sz="3000" b="1" dirty="0" smtClean="0"/>
              <a:t> </a:t>
            </a:r>
            <a:r>
              <a:rPr lang="en-US" sz="3000" b="1" dirty="0" err="1" smtClean="0"/>
              <a:t>mới</a:t>
            </a:r>
            <a:r>
              <a:rPr lang="en-US" sz="3000" b="1" dirty="0" smtClean="0"/>
              <a:t>.</a:t>
            </a:r>
          </a:p>
          <a:p>
            <a:pPr algn="just"/>
            <a:endParaRPr lang="en-US" sz="3000" b="1" dirty="0" smtClean="0"/>
          </a:p>
        </p:txBody>
      </p:sp>
      <p:pic>
        <p:nvPicPr>
          <p:cNvPr id="1026" name="Picture 2" descr="Nhà thơ Huy Cận thời trẻ. Ảnh tư liệu của gia đình nhà th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343" y="2199926"/>
            <a:ext cx="3046275" cy="39321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Google Shape;112;p17"/>
          <p:cNvSpPr/>
          <p:nvPr/>
        </p:nvSpPr>
        <p:spPr>
          <a:xfrm>
            <a:off x="425215" y="5478512"/>
            <a:ext cx="3323700" cy="695100"/>
          </a:xfrm>
          <a:prstGeom prst="horizontalScroll">
            <a:avLst>
              <a:gd name="adj" fmla="val 12500"/>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spcBef>
                <a:spcPts val="0"/>
              </a:spcBef>
              <a:spcAft>
                <a:spcPts val="0"/>
              </a:spcAft>
            </a:pPr>
            <a:r>
              <a:rPr lang="en-US" sz="2400" b="1" dirty="0" err="1" smtClean="0">
                <a:solidFill>
                  <a:srgbClr val="FFFFFF"/>
                </a:solidFill>
                <a:latin typeface="Arial" pitchFamily="34" charset="0"/>
                <a:ea typeface="Oswald"/>
                <a:cs typeface="Arial" pitchFamily="34" charset="0"/>
                <a:sym typeface="Oswald"/>
              </a:rPr>
              <a:t>Huy</a:t>
            </a:r>
            <a:r>
              <a:rPr lang="en-US" sz="2400" b="1" dirty="0" smtClean="0">
                <a:solidFill>
                  <a:srgbClr val="FFFFFF"/>
                </a:solidFill>
                <a:latin typeface="Arial" pitchFamily="34" charset="0"/>
                <a:ea typeface="Oswald"/>
                <a:cs typeface="Arial" pitchFamily="34" charset="0"/>
                <a:sym typeface="Oswald"/>
              </a:rPr>
              <a:t> </a:t>
            </a:r>
            <a:r>
              <a:rPr lang="en-US" sz="2400" b="1" dirty="0" err="1" smtClean="0">
                <a:solidFill>
                  <a:srgbClr val="FFFFFF"/>
                </a:solidFill>
                <a:latin typeface="Arial" pitchFamily="34" charset="0"/>
                <a:ea typeface="Oswald"/>
                <a:cs typeface="Arial" pitchFamily="34" charset="0"/>
                <a:sym typeface="Oswald"/>
              </a:rPr>
              <a:t>Cận</a:t>
            </a:r>
            <a:r>
              <a:rPr lang="en-US" sz="2400" b="1" dirty="0" smtClean="0">
                <a:solidFill>
                  <a:srgbClr val="FFFFFF"/>
                </a:solidFill>
                <a:latin typeface="Arial" pitchFamily="34" charset="0"/>
                <a:ea typeface="Oswald"/>
                <a:cs typeface="Arial" pitchFamily="34" charset="0"/>
                <a:sym typeface="Oswald"/>
              </a:rPr>
              <a:t> </a:t>
            </a:r>
          </a:p>
        </p:txBody>
      </p:sp>
    </p:spTree>
    <p:extLst>
      <p:ext uri="{BB962C8B-B14F-4D97-AF65-F5344CB8AC3E}">
        <p14:creationId xmlns:p14="http://schemas.microsoft.com/office/powerpoint/2010/main" val="427393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arn(inVertical)">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barn(inVertical)">
                                      <p:cBhvr>
                                        <p:cTn id="3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201" y="869904"/>
            <a:ext cx="3067105" cy="5295400"/>
          </a:xfrm>
          <a:prstGeom prst="rect">
            <a:avLst/>
          </a:prstGeom>
        </p:spPr>
      </p:pic>
      <p:sp>
        <p:nvSpPr>
          <p:cNvPr id="7" name="TextBox 6"/>
          <p:cNvSpPr txBox="1"/>
          <p:nvPr/>
        </p:nvSpPr>
        <p:spPr>
          <a:xfrm>
            <a:off x="686031" y="980728"/>
            <a:ext cx="2677974" cy="1107996"/>
          </a:xfrm>
          <a:prstGeom prst="rect">
            <a:avLst/>
          </a:prstGeom>
          <a:noFill/>
        </p:spPr>
        <p:txBody>
          <a:bodyPr wrap="square" rtlCol="0">
            <a:spAutoFit/>
          </a:bodyPr>
          <a:lstStyle/>
          <a:p>
            <a:pPr marL="514350" indent="-514350">
              <a:buAutoNum type="romanUcPeriod"/>
            </a:pPr>
            <a:r>
              <a:rPr lang="en-US" sz="2200" b="1" dirty="0" err="1" smtClean="0">
                <a:solidFill>
                  <a:schemeClr val="bg1"/>
                </a:solidFill>
                <a:latin typeface="Arial" panose="020B0604020202020204" pitchFamily="34" charset="0"/>
                <a:cs typeface="Arial" panose="020B0604020202020204" pitchFamily="34" charset="0"/>
              </a:rPr>
              <a:t>Giới</a:t>
            </a:r>
            <a:r>
              <a:rPr lang="en-US" sz="2200" b="1" dirty="0" smtClean="0">
                <a:solidFill>
                  <a:schemeClr val="bg1"/>
                </a:solidFill>
                <a:latin typeface="Arial" panose="020B0604020202020204" pitchFamily="34" charset="0"/>
                <a:cs typeface="Arial" panose="020B0604020202020204" pitchFamily="34" charset="0"/>
              </a:rPr>
              <a:t> </a:t>
            </a:r>
            <a:r>
              <a:rPr lang="en-US" sz="2200" b="1" dirty="0" err="1" smtClean="0">
                <a:solidFill>
                  <a:schemeClr val="bg1"/>
                </a:solidFill>
                <a:latin typeface="Arial" panose="020B0604020202020204" pitchFamily="34" charset="0"/>
                <a:cs typeface="Arial" panose="020B0604020202020204" pitchFamily="34" charset="0"/>
              </a:rPr>
              <a:t>thiệu</a:t>
            </a:r>
            <a:endParaRPr lang="en-US" sz="2200" b="1" dirty="0" smtClean="0">
              <a:solidFill>
                <a:schemeClr val="bg1"/>
              </a:solidFill>
              <a:latin typeface="Arial" panose="020B0604020202020204" pitchFamily="34" charset="0"/>
              <a:cs typeface="Arial" panose="020B0604020202020204" pitchFamily="34" charset="0"/>
            </a:endParaRPr>
          </a:p>
          <a:p>
            <a:r>
              <a:rPr lang="en-US" sz="2200" b="1" dirty="0" smtClean="0">
                <a:solidFill>
                  <a:schemeClr val="bg1"/>
                </a:solidFill>
                <a:latin typeface="Arial" panose="020B0604020202020204" pitchFamily="34" charset="0"/>
                <a:cs typeface="Arial" panose="020B0604020202020204" pitchFamily="34" charset="0"/>
              </a:rPr>
              <a:t>1. </a:t>
            </a:r>
            <a:r>
              <a:rPr lang="en-US" sz="2200" b="1" dirty="0" err="1" smtClean="0">
                <a:solidFill>
                  <a:schemeClr val="bg1"/>
                </a:solidFill>
                <a:latin typeface="Arial" panose="020B0604020202020204" pitchFamily="34" charset="0"/>
                <a:cs typeface="Arial" panose="020B0604020202020204" pitchFamily="34" charset="0"/>
              </a:rPr>
              <a:t>Tác</a:t>
            </a:r>
            <a:r>
              <a:rPr lang="en-US" sz="2200" b="1" dirty="0" smtClean="0">
                <a:solidFill>
                  <a:schemeClr val="bg1"/>
                </a:solidFill>
                <a:latin typeface="Arial" panose="020B0604020202020204" pitchFamily="34" charset="0"/>
                <a:cs typeface="Arial" panose="020B0604020202020204" pitchFamily="34" charset="0"/>
              </a:rPr>
              <a:t> </a:t>
            </a:r>
            <a:r>
              <a:rPr lang="en-US" sz="2200" b="1" dirty="0" err="1" smtClean="0">
                <a:solidFill>
                  <a:schemeClr val="bg1"/>
                </a:solidFill>
                <a:latin typeface="Arial" panose="020B0604020202020204" pitchFamily="34" charset="0"/>
                <a:cs typeface="Arial" panose="020B0604020202020204" pitchFamily="34" charset="0"/>
              </a:rPr>
              <a:t>giả</a:t>
            </a:r>
            <a:endParaRPr lang="en-US" sz="2200" b="1" dirty="0">
              <a:solidFill>
                <a:schemeClr val="bg1"/>
              </a:solidFill>
              <a:latin typeface="Arial" panose="020B0604020202020204" pitchFamily="34" charset="0"/>
              <a:cs typeface="Arial" panose="020B0604020202020204" pitchFamily="34" charset="0"/>
            </a:endParaRPr>
          </a:p>
          <a:p>
            <a:r>
              <a:rPr lang="en-US" sz="2200" b="1" dirty="0" smtClean="0">
                <a:solidFill>
                  <a:srgbClr val="C00000"/>
                </a:solidFill>
                <a:latin typeface="Arial" panose="020B0604020202020204" pitchFamily="34" charset="0"/>
                <a:ea typeface="Arial Hebrew Scholar" charset="-79"/>
                <a:cs typeface="Arial" panose="020B0604020202020204" pitchFamily="34" charset="0"/>
              </a:rPr>
              <a:t>2. </a:t>
            </a:r>
            <a:r>
              <a:rPr lang="en-US" sz="2200" b="1" dirty="0" err="1" smtClean="0">
                <a:solidFill>
                  <a:srgbClr val="C00000"/>
                </a:solidFill>
                <a:latin typeface="Arial" panose="020B0604020202020204" pitchFamily="34" charset="0"/>
                <a:ea typeface="Arial Hebrew Scholar" charset="-79"/>
                <a:cs typeface="Arial" panose="020B0604020202020204" pitchFamily="34" charset="0"/>
              </a:rPr>
              <a:t>Tác</a:t>
            </a:r>
            <a:r>
              <a:rPr lang="en-US" sz="2200" b="1" dirty="0" smtClean="0">
                <a:solidFill>
                  <a:srgbClr val="C00000"/>
                </a:solidFill>
                <a:latin typeface="Arial" panose="020B0604020202020204" pitchFamily="34" charset="0"/>
                <a:ea typeface="Arial Hebrew Scholar" charset="-79"/>
                <a:cs typeface="Arial" panose="020B0604020202020204" pitchFamily="34" charset="0"/>
              </a:rPr>
              <a:t> </a:t>
            </a:r>
            <a:r>
              <a:rPr lang="en-US" sz="2200" b="1" dirty="0" err="1" smtClean="0">
                <a:solidFill>
                  <a:srgbClr val="C00000"/>
                </a:solidFill>
                <a:latin typeface="Arial" panose="020B0604020202020204" pitchFamily="34" charset="0"/>
                <a:ea typeface="Arial Hebrew Scholar" charset="-79"/>
                <a:cs typeface="Arial" panose="020B0604020202020204" pitchFamily="34" charset="0"/>
              </a:rPr>
              <a:t>phẩm</a:t>
            </a:r>
            <a:endParaRPr lang="en-US" sz="2200" b="1" dirty="0">
              <a:solidFill>
                <a:srgbClr val="C00000"/>
              </a:solidFill>
              <a:latin typeface="Arial" panose="020B0604020202020204" pitchFamily="34" charset="0"/>
              <a:ea typeface="Arial Hebrew Scholar" charset="-79"/>
              <a:cs typeface="Arial" panose="020B0604020202020204" pitchFamily="34" charset="0"/>
            </a:endParaRPr>
          </a:p>
        </p:txBody>
      </p:sp>
      <p:sp>
        <p:nvSpPr>
          <p:cNvPr id="8" name="Rectangle 7"/>
          <p:cNvSpPr/>
          <p:nvPr/>
        </p:nvSpPr>
        <p:spPr>
          <a:xfrm>
            <a:off x="4439816" y="1916832"/>
            <a:ext cx="6480720" cy="3323987"/>
          </a:xfrm>
          <a:prstGeom prst="rect">
            <a:avLst/>
          </a:prstGeom>
        </p:spPr>
        <p:txBody>
          <a:bodyPr wrap="square">
            <a:spAutoFit/>
          </a:bodyPr>
          <a:lstStyle/>
          <a:p>
            <a:pPr algn="just"/>
            <a:r>
              <a:rPr lang="en-US" sz="3000" b="1" dirty="0" smtClean="0"/>
              <a:t>- Ra </a:t>
            </a:r>
            <a:r>
              <a:rPr lang="en-US" sz="3000" b="1" dirty="0" err="1" smtClean="0"/>
              <a:t>đời</a:t>
            </a:r>
            <a:r>
              <a:rPr lang="en-US" sz="3000" b="1" dirty="0" smtClean="0"/>
              <a:t> </a:t>
            </a:r>
            <a:r>
              <a:rPr lang="en-US" sz="3000" b="1" dirty="0" err="1" smtClean="0"/>
              <a:t>năm</a:t>
            </a:r>
            <a:r>
              <a:rPr lang="en-US" sz="3000" b="1" dirty="0" smtClean="0"/>
              <a:t> 1958, </a:t>
            </a:r>
            <a:r>
              <a:rPr lang="en-US" sz="3000" b="1" dirty="0" err="1" smtClean="0"/>
              <a:t>là</a:t>
            </a:r>
            <a:r>
              <a:rPr lang="en-US" sz="3000" b="1" dirty="0" smtClean="0"/>
              <a:t> </a:t>
            </a:r>
            <a:r>
              <a:rPr lang="en-US" sz="3000" b="1" dirty="0" err="1" smtClean="0"/>
              <a:t>kết</a:t>
            </a:r>
            <a:r>
              <a:rPr lang="en-US" sz="3000" b="1" dirty="0" smtClean="0"/>
              <a:t> </a:t>
            </a:r>
            <a:r>
              <a:rPr lang="en-US" sz="3000" b="1" dirty="0" err="1" smtClean="0"/>
              <a:t>quả</a:t>
            </a:r>
            <a:r>
              <a:rPr lang="en-US" sz="3000" b="1" dirty="0" smtClean="0"/>
              <a:t> </a:t>
            </a:r>
            <a:r>
              <a:rPr lang="en-US" sz="3000" b="1" dirty="0" err="1" smtClean="0"/>
              <a:t>của</a:t>
            </a:r>
            <a:r>
              <a:rPr lang="en-US" sz="3000" b="1" dirty="0" smtClean="0"/>
              <a:t> </a:t>
            </a:r>
            <a:r>
              <a:rPr lang="en-US" sz="3000" b="1" dirty="0" err="1" smtClean="0"/>
              <a:t>chuyến</a:t>
            </a:r>
            <a:r>
              <a:rPr lang="en-US" sz="3000" b="1" dirty="0" smtClean="0"/>
              <a:t> </a:t>
            </a:r>
            <a:r>
              <a:rPr lang="en-US" sz="3000" b="1" dirty="0" err="1" smtClean="0"/>
              <a:t>đi</a:t>
            </a:r>
            <a:r>
              <a:rPr lang="en-US" sz="3000" b="1" dirty="0" smtClean="0"/>
              <a:t> </a:t>
            </a:r>
            <a:r>
              <a:rPr lang="en-US" sz="3000" b="1" dirty="0" err="1" smtClean="0"/>
              <a:t>thực</a:t>
            </a:r>
            <a:r>
              <a:rPr lang="en-US" sz="3000" b="1" dirty="0" smtClean="0"/>
              <a:t> </a:t>
            </a:r>
            <a:r>
              <a:rPr lang="en-US" sz="3000" b="1" dirty="0" err="1" smtClean="0"/>
              <a:t>tế</a:t>
            </a:r>
            <a:r>
              <a:rPr lang="en-US" sz="3000" b="1" dirty="0" smtClean="0"/>
              <a:t> ở </a:t>
            </a:r>
            <a:r>
              <a:rPr lang="en-US" sz="3000" b="1" dirty="0" err="1" smtClean="0"/>
              <a:t>vùng</a:t>
            </a:r>
            <a:r>
              <a:rPr lang="en-US" sz="3000" b="1" dirty="0" smtClean="0"/>
              <a:t> </a:t>
            </a:r>
            <a:r>
              <a:rPr lang="en-US" sz="3000" b="1" dirty="0" err="1" smtClean="0"/>
              <a:t>mỏ</a:t>
            </a:r>
            <a:r>
              <a:rPr lang="en-US" sz="3000" b="1" dirty="0" smtClean="0"/>
              <a:t> </a:t>
            </a:r>
            <a:r>
              <a:rPr lang="en-US" sz="3000" b="1" dirty="0" err="1" smtClean="0"/>
              <a:t>Quảng</a:t>
            </a:r>
            <a:r>
              <a:rPr lang="en-US" sz="3000" b="1" dirty="0" smtClean="0"/>
              <a:t> </a:t>
            </a:r>
            <a:r>
              <a:rPr lang="en-US" sz="3000" b="1" dirty="0" err="1" smtClean="0"/>
              <a:t>Ninh</a:t>
            </a:r>
            <a:endParaRPr lang="en-US" sz="3000" b="1" dirty="0" smtClean="0"/>
          </a:p>
          <a:p>
            <a:pPr algn="just"/>
            <a:endParaRPr lang="en-US" sz="3000" b="1" dirty="0" smtClean="0"/>
          </a:p>
          <a:p>
            <a:pPr algn="just"/>
            <a:r>
              <a:rPr lang="en-US" sz="3000" b="1" dirty="0" smtClean="0"/>
              <a:t>- In </a:t>
            </a:r>
            <a:r>
              <a:rPr lang="en-US" sz="3000" b="1" dirty="0" err="1" smtClean="0"/>
              <a:t>trong</a:t>
            </a:r>
            <a:r>
              <a:rPr lang="en-US" sz="3000" b="1" dirty="0" smtClean="0"/>
              <a:t> </a:t>
            </a:r>
            <a:r>
              <a:rPr lang="en-US" sz="3000" b="1" dirty="0" err="1" smtClean="0"/>
              <a:t>tập</a:t>
            </a:r>
            <a:r>
              <a:rPr lang="en-US" sz="3000" b="1" dirty="0" smtClean="0"/>
              <a:t> </a:t>
            </a:r>
            <a:r>
              <a:rPr lang="en-US" sz="3000" b="1" i="1" dirty="0" err="1" smtClean="0"/>
              <a:t>Trời</a:t>
            </a:r>
            <a:r>
              <a:rPr lang="en-US" sz="3000" b="1" i="1" dirty="0" smtClean="0"/>
              <a:t> </a:t>
            </a:r>
            <a:r>
              <a:rPr lang="en-US" sz="3000" b="1" i="1" dirty="0" err="1" smtClean="0"/>
              <a:t>mỗi</a:t>
            </a:r>
            <a:r>
              <a:rPr lang="en-US" sz="3000" b="1" i="1" dirty="0" smtClean="0"/>
              <a:t> </a:t>
            </a:r>
            <a:r>
              <a:rPr lang="en-US" sz="3000" b="1" i="1" dirty="0" err="1" smtClean="0"/>
              <a:t>ngày</a:t>
            </a:r>
            <a:r>
              <a:rPr lang="en-US" sz="3000" b="1" i="1" dirty="0" smtClean="0"/>
              <a:t> </a:t>
            </a:r>
            <a:r>
              <a:rPr lang="en-US" sz="3000" b="1" i="1" dirty="0" err="1" smtClean="0"/>
              <a:t>lại</a:t>
            </a:r>
            <a:r>
              <a:rPr lang="en-US" sz="3000" b="1" i="1" dirty="0" smtClean="0"/>
              <a:t> </a:t>
            </a:r>
            <a:r>
              <a:rPr lang="en-US" sz="3000" b="1" i="1" dirty="0" err="1" smtClean="0"/>
              <a:t>sáng</a:t>
            </a:r>
            <a:r>
              <a:rPr lang="en-US" sz="3000" b="1" dirty="0" smtClean="0"/>
              <a:t> (1986)</a:t>
            </a:r>
          </a:p>
          <a:p>
            <a:pPr algn="just"/>
            <a:endParaRPr lang="en-US" sz="3000" b="1" dirty="0" smtClean="0"/>
          </a:p>
        </p:txBody>
      </p:sp>
      <p:pic>
        <p:nvPicPr>
          <p:cNvPr id="2050" name="Picture 2" descr="https://myaloha.vn/upload/images/anh-baiviet-46164-06f4933c-8dc8-412c-bd83-48557f9001e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61" y="2255284"/>
            <a:ext cx="3185983" cy="39604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Rectangle 2"/>
          <p:cNvSpPr txBox="1">
            <a:spLocks noChangeArrowheads="1"/>
          </p:cNvSpPr>
          <p:nvPr/>
        </p:nvSpPr>
        <p:spPr>
          <a:xfrm>
            <a:off x="2711624" y="493365"/>
            <a:ext cx="7920880" cy="487363"/>
          </a:xfrm>
          <a:prstGeom prst="rect">
            <a:avLst/>
          </a:prstGeom>
        </p:spPr>
        <p:txBody>
          <a:bodyP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altLang="x-none" sz="2400" b="1" dirty="0">
                <a:solidFill>
                  <a:srgbClr val="FFFF00"/>
                </a:solidFill>
                <a:latin typeface="Arial Hebrew Scholar" charset="-79"/>
                <a:ea typeface="Arial Hebrew Scholar" charset="-79"/>
                <a:cs typeface="Arial Hebrew Scholar" charset="-79"/>
              </a:rPr>
              <a:t>C</a:t>
            </a:r>
            <a:r>
              <a:rPr lang="en-US" altLang="x-none" sz="2400" b="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Đoàn</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thuyền</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đánh</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cá</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dirty="0" smtClean="0">
                <a:solidFill>
                  <a:srgbClr val="FFFF00"/>
                </a:solidFill>
                <a:latin typeface="Arial Hebrew Scholar" charset="-79"/>
                <a:ea typeface="Arial Hebrew Scholar" charset="-79"/>
                <a:cs typeface="Arial Hebrew Scholar" charset="-79"/>
              </a:rPr>
              <a:t>(</a:t>
            </a:r>
            <a:r>
              <a:rPr lang="en-US" altLang="x-none" sz="2400" b="1" dirty="0" err="1" smtClean="0">
                <a:solidFill>
                  <a:srgbClr val="FFFF00"/>
                </a:solidFill>
                <a:latin typeface="Arial Hebrew Scholar" charset="-79"/>
                <a:ea typeface="Arial Hebrew Scholar" charset="-79"/>
                <a:cs typeface="Arial Hebrew Scholar" charset="-79"/>
              </a:rPr>
              <a:t>Huy</a:t>
            </a:r>
            <a:r>
              <a:rPr lang="en-US" altLang="x-none" sz="2400" b="1" dirty="0" smtClean="0">
                <a:solidFill>
                  <a:srgbClr val="FFFF00"/>
                </a:solidFill>
                <a:latin typeface="Arial Hebrew Scholar" charset="-79"/>
                <a:ea typeface="Arial Hebrew Scholar" charset="-79"/>
                <a:cs typeface="Arial Hebrew Scholar" charset="-79"/>
              </a:rPr>
              <a:t> </a:t>
            </a:r>
            <a:r>
              <a:rPr lang="en-US" altLang="x-none" sz="2400" b="1" dirty="0" err="1" smtClean="0">
                <a:solidFill>
                  <a:srgbClr val="FFFF00"/>
                </a:solidFill>
                <a:latin typeface="Arial Hebrew Scholar" charset="-79"/>
                <a:ea typeface="Arial Hebrew Scholar" charset="-79"/>
                <a:cs typeface="Arial Hebrew Scholar" charset="-79"/>
              </a:rPr>
              <a:t>Cận</a:t>
            </a:r>
            <a:r>
              <a:rPr lang="en-US" altLang="x-none" sz="2400" b="1" dirty="0" smtClean="0">
                <a:solidFill>
                  <a:srgbClr val="FFFF00"/>
                </a:solidFill>
                <a:latin typeface="Arial Hebrew Scholar" charset="-79"/>
                <a:ea typeface="Arial Hebrew Scholar" charset="-79"/>
                <a:cs typeface="Arial Hebrew Scholar" charset="-79"/>
              </a:rPr>
              <a:t>)</a:t>
            </a:r>
            <a:endParaRPr lang="en-US" altLang="x-none" sz="2400" b="1" dirty="0">
              <a:solidFill>
                <a:srgbClr val="FFFF00"/>
              </a:solidFill>
              <a:latin typeface="Arial Hebrew Scholar" charset="-79"/>
              <a:ea typeface="Arial Hebrew Scholar" charset="-79"/>
              <a:cs typeface="Arial Hebrew Scholar" charset="-79"/>
            </a:endParaRPr>
          </a:p>
        </p:txBody>
      </p:sp>
    </p:spTree>
    <p:extLst>
      <p:ext uri="{BB962C8B-B14F-4D97-AF65-F5344CB8AC3E}">
        <p14:creationId xmlns:p14="http://schemas.microsoft.com/office/powerpoint/2010/main" val="8276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left)">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barn(inVertical)">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barn(inVertical)">
                                      <p:cBhvr>
                                        <p:cTn id="24"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639" y="861024"/>
            <a:ext cx="3067105" cy="5295400"/>
          </a:xfrm>
          <a:prstGeom prst="rect">
            <a:avLst/>
          </a:prstGeom>
        </p:spPr>
      </p:pic>
      <p:sp>
        <p:nvSpPr>
          <p:cNvPr id="7" name="TextBox 6"/>
          <p:cNvSpPr txBox="1"/>
          <p:nvPr/>
        </p:nvSpPr>
        <p:spPr>
          <a:xfrm>
            <a:off x="745468" y="1005040"/>
            <a:ext cx="3046275" cy="1785104"/>
          </a:xfrm>
          <a:prstGeom prst="rect">
            <a:avLst/>
          </a:prstGeom>
          <a:noFill/>
        </p:spPr>
        <p:txBody>
          <a:bodyPr wrap="square" rtlCol="0">
            <a:spAutoFit/>
          </a:bodyPr>
          <a:lstStyle/>
          <a:p>
            <a:pPr algn="just"/>
            <a:r>
              <a:rPr lang="en-US" sz="2200" b="1" dirty="0" smtClean="0">
                <a:solidFill>
                  <a:schemeClr val="bg1"/>
                </a:solidFill>
                <a:latin typeface="Arial" panose="020B0604020202020204" pitchFamily="34" charset="0"/>
                <a:cs typeface="Arial" panose="020B0604020202020204" pitchFamily="34" charset="0"/>
              </a:rPr>
              <a:t>I. </a:t>
            </a:r>
            <a:r>
              <a:rPr lang="en-US" sz="2200" b="1" dirty="0" err="1" smtClean="0">
                <a:solidFill>
                  <a:schemeClr val="bg1"/>
                </a:solidFill>
                <a:latin typeface="Arial" panose="020B0604020202020204" pitchFamily="34" charset="0"/>
                <a:cs typeface="Arial" panose="020B0604020202020204" pitchFamily="34" charset="0"/>
              </a:rPr>
              <a:t>Giới</a:t>
            </a:r>
            <a:r>
              <a:rPr lang="en-US" sz="2200" b="1" dirty="0" smtClean="0">
                <a:solidFill>
                  <a:schemeClr val="bg1"/>
                </a:solidFill>
                <a:latin typeface="Arial" panose="020B0604020202020204" pitchFamily="34" charset="0"/>
                <a:cs typeface="Arial" panose="020B0604020202020204" pitchFamily="34" charset="0"/>
              </a:rPr>
              <a:t> </a:t>
            </a:r>
            <a:r>
              <a:rPr lang="en-US" sz="2200" b="1" dirty="0" err="1" smtClean="0">
                <a:solidFill>
                  <a:schemeClr val="bg1"/>
                </a:solidFill>
                <a:latin typeface="Arial" panose="020B0604020202020204" pitchFamily="34" charset="0"/>
                <a:cs typeface="Arial" panose="020B0604020202020204" pitchFamily="34" charset="0"/>
              </a:rPr>
              <a:t>thiệu</a:t>
            </a:r>
            <a:endParaRPr lang="en-US" sz="2200" b="1" dirty="0" smtClean="0">
              <a:solidFill>
                <a:schemeClr val="bg1"/>
              </a:solidFill>
              <a:latin typeface="Arial" panose="020B0604020202020204" pitchFamily="34" charset="0"/>
              <a:cs typeface="Arial" panose="020B0604020202020204" pitchFamily="34" charset="0"/>
            </a:endParaRPr>
          </a:p>
          <a:p>
            <a:pPr algn="just"/>
            <a:r>
              <a:rPr lang="en-US" sz="2200" b="1" dirty="0" smtClean="0">
                <a:solidFill>
                  <a:srgbClr val="C00000"/>
                </a:solidFill>
                <a:latin typeface="Arial" panose="020B0604020202020204" pitchFamily="34" charset="0"/>
                <a:cs typeface="Arial" panose="020B0604020202020204" pitchFamily="34" charset="0"/>
              </a:rPr>
              <a:t>II. </a:t>
            </a:r>
            <a:r>
              <a:rPr lang="en-US" sz="2200" b="1" dirty="0" err="1" smtClean="0">
                <a:solidFill>
                  <a:srgbClr val="C00000"/>
                </a:solidFill>
                <a:latin typeface="Arial" panose="020B0604020202020204" pitchFamily="34" charset="0"/>
                <a:cs typeface="Arial" panose="020B0604020202020204" pitchFamily="34" charset="0"/>
              </a:rPr>
              <a:t>Đọc</a:t>
            </a:r>
            <a:r>
              <a:rPr lang="en-US" sz="2200" b="1" dirty="0" smtClean="0">
                <a:solidFill>
                  <a:srgbClr val="C00000"/>
                </a:solidFill>
                <a:latin typeface="Arial" panose="020B0604020202020204" pitchFamily="34" charset="0"/>
                <a:cs typeface="Arial" panose="020B0604020202020204" pitchFamily="34" charset="0"/>
              </a:rPr>
              <a:t> – </a:t>
            </a:r>
            <a:r>
              <a:rPr lang="en-US" sz="2200" b="1" dirty="0" err="1" smtClean="0">
                <a:solidFill>
                  <a:srgbClr val="C00000"/>
                </a:solidFill>
                <a:latin typeface="Arial" panose="020B0604020202020204" pitchFamily="34" charset="0"/>
                <a:cs typeface="Arial" panose="020B0604020202020204" pitchFamily="34" charset="0"/>
              </a:rPr>
              <a:t>hiểu</a:t>
            </a:r>
            <a:endParaRPr lang="en-US" sz="2200" b="1" dirty="0" smtClean="0">
              <a:solidFill>
                <a:srgbClr val="C00000"/>
              </a:solidFill>
              <a:latin typeface="Arial" panose="020B0604020202020204" pitchFamily="34" charset="0"/>
              <a:cs typeface="Arial" panose="020B0604020202020204" pitchFamily="34" charset="0"/>
            </a:endParaRPr>
          </a:p>
          <a:p>
            <a:pPr algn="just"/>
            <a:r>
              <a:rPr lang="en-US" sz="2200" b="1" dirty="0" smtClean="0">
                <a:solidFill>
                  <a:srgbClr val="C00000"/>
                </a:solidFill>
                <a:latin typeface="Arial" panose="020B0604020202020204" pitchFamily="34" charset="0"/>
                <a:ea typeface="Arial Hebrew Scholar" charset="-79"/>
                <a:cs typeface="Arial" panose="020B0604020202020204" pitchFamily="34" charset="0"/>
              </a:rPr>
              <a:t>1. </a:t>
            </a:r>
            <a:r>
              <a:rPr lang="vi-VN" sz="2200" b="1" dirty="0" smtClean="0">
                <a:solidFill>
                  <a:srgbClr val="C00000"/>
                </a:solidFill>
                <a:latin typeface="Arial" panose="020B0604020202020204" pitchFamily="34" charset="0"/>
                <a:ea typeface="Arial Hebrew Scholar" charset="-79"/>
                <a:cs typeface="Arial" panose="020B0604020202020204" pitchFamily="34" charset="0"/>
              </a:rPr>
              <a:t>Hình </a:t>
            </a:r>
            <a:r>
              <a:rPr lang="vi-VN" sz="2200" b="1" dirty="0">
                <a:solidFill>
                  <a:srgbClr val="C00000"/>
                </a:solidFill>
                <a:latin typeface="Arial" panose="020B0604020202020204" pitchFamily="34" charset="0"/>
                <a:ea typeface="Arial Hebrew Scholar" charset="-79"/>
                <a:cs typeface="Arial" panose="020B0604020202020204" pitchFamily="34" charset="0"/>
              </a:rPr>
              <a:t>ảnh đoàn </a:t>
            </a:r>
            <a:r>
              <a:rPr lang="vi-VN" sz="2200" b="1" dirty="0" smtClean="0">
                <a:solidFill>
                  <a:srgbClr val="C00000"/>
                </a:solidFill>
                <a:latin typeface="Arial" panose="020B0604020202020204" pitchFamily="34" charset="0"/>
                <a:ea typeface="Arial Hebrew Scholar" charset="-79"/>
                <a:cs typeface="Arial" panose="020B0604020202020204" pitchFamily="34" charset="0"/>
              </a:rPr>
              <a:t>thuy</a:t>
            </a:r>
            <a:r>
              <a:rPr lang="en-US" sz="2200" b="1" dirty="0" smtClean="0">
                <a:solidFill>
                  <a:srgbClr val="C00000"/>
                </a:solidFill>
                <a:latin typeface="Arial" panose="020B0604020202020204" pitchFamily="34" charset="0"/>
                <a:ea typeface="Arial Hebrew Scholar" charset="-79"/>
                <a:cs typeface="Arial" panose="020B0604020202020204" pitchFamily="34" charset="0"/>
              </a:rPr>
              <a:t>ề</a:t>
            </a:r>
            <a:r>
              <a:rPr lang="vi-VN" sz="2200" b="1" dirty="0" smtClean="0">
                <a:solidFill>
                  <a:srgbClr val="C00000"/>
                </a:solidFill>
                <a:latin typeface="Arial" panose="020B0604020202020204" pitchFamily="34" charset="0"/>
                <a:ea typeface="Arial Hebrew Scholar" charset="-79"/>
                <a:cs typeface="Arial" panose="020B0604020202020204" pitchFamily="34" charset="0"/>
              </a:rPr>
              <a:t>n </a:t>
            </a:r>
            <a:r>
              <a:rPr lang="vi-VN" sz="2200" b="1" dirty="0">
                <a:solidFill>
                  <a:srgbClr val="C00000"/>
                </a:solidFill>
                <a:latin typeface="Arial" panose="020B0604020202020204" pitchFamily="34" charset="0"/>
                <a:ea typeface="Arial Hebrew Scholar" charset="-79"/>
                <a:cs typeface="Arial" panose="020B0604020202020204" pitchFamily="34" charset="0"/>
              </a:rPr>
              <a:t>ra khơi (2 khổ thơ đầu)</a:t>
            </a:r>
            <a:endParaRPr lang="en-US" sz="2200" b="1" dirty="0">
              <a:solidFill>
                <a:srgbClr val="C00000"/>
              </a:solidFill>
              <a:latin typeface="Arial" panose="020B0604020202020204" pitchFamily="34" charset="0"/>
              <a:ea typeface="Arial Hebrew Scholar" charset="-79"/>
              <a:cs typeface="Arial" panose="020B0604020202020204" pitchFamily="34" charset="0"/>
            </a:endParaRPr>
          </a:p>
        </p:txBody>
      </p:sp>
      <p:sp>
        <p:nvSpPr>
          <p:cNvPr id="9" name="Rectangle 8"/>
          <p:cNvSpPr/>
          <p:nvPr/>
        </p:nvSpPr>
        <p:spPr>
          <a:xfrm>
            <a:off x="4398894" y="1829906"/>
            <a:ext cx="2970685" cy="954107"/>
          </a:xfrm>
          <a:prstGeom prst="rect">
            <a:avLst/>
          </a:prstGeom>
        </p:spPr>
        <p:txBody>
          <a:bodyPr wrap="none">
            <a:spAutoFit/>
          </a:bodyPr>
          <a:lstStyle/>
          <a:p>
            <a:pPr algn="just"/>
            <a:r>
              <a:rPr lang="en-US" sz="2800" b="1" dirty="0" smtClean="0"/>
              <a:t>+ </a:t>
            </a:r>
            <a:r>
              <a:rPr lang="en-US" sz="2800" b="1" dirty="0" err="1" smtClean="0"/>
              <a:t>tráng</a:t>
            </a:r>
            <a:r>
              <a:rPr lang="en-US" sz="2800" b="1" dirty="0" smtClean="0"/>
              <a:t> </a:t>
            </a:r>
            <a:r>
              <a:rPr lang="en-US" sz="2800" b="1" dirty="0" err="1" smtClean="0"/>
              <a:t>lệ</a:t>
            </a:r>
            <a:endParaRPr lang="en-US" sz="2800" b="1" dirty="0" smtClean="0"/>
          </a:p>
          <a:p>
            <a:pPr algn="just"/>
            <a:r>
              <a:rPr lang="en-US" sz="2800" b="1" dirty="0" smtClean="0"/>
              <a:t>+ </a:t>
            </a:r>
            <a:r>
              <a:rPr lang="en-US" sz="2800" b="1" dirty="0" err="1" smtClean="0"/>
              <a:t>phóng</a:t>
            </a:r>
            <a:r>
              <a:rPr lang="en-US" sz="2800" b="1" dirty="0" smtClean="0"/>
              <a:t> </a:t>
            </a:r>
            <a:r>
              <a:rPr lang="en-US" sz="2800" b="1" dirty="0" err="1" smtClean="0"/>
              <a:t>khoáng</a:t>
            </a:r>
            <a:endParaRPr lang="en-US" sz="2800" b="1" dirty="0"/>
          </a:p>
        </p:txBody>
      </p:sp>
      <p:sp>
        <p:nvSpPr>
          <p:cNvPr id="10" name="Rectangle 9"/>
          <p:cNvSpPr/>
          <p:nvPr/>
        </p:nvSpPr>
        <p:spPr>
          <a:xfrm>
            <a:off x="7752183" y="1897592"/>
            <a:ext cx="2287303" cy="954107"/>
          </a:xfrm>
          <a:prstGeom prst="rect">
            <a:avLst/>
          </a:prstGeom>
        </p:spPr>
        <p:txBody>
          <a:bodyPr wrap="square">
            <a:spAutoFit/>
          </a:bodyPr>
          <a:lstStyle/>
          <a:p>
            <a:pPr algn="just"/>
            <a:r>
              <a:rPr lang="en-US" sz="2800" b="1" dirty="0" smtClean="0"/>
              <a:t>+ </a:t>
            </a:r>
            <a:r>
              <a:rPr lang="en-US" sz="2800" b="1" dirty="0" err="1" smtClean="0"/>
              <a:t>gần</a:t>
            </a:r>
            <a:r>
              <a:rPr lang="en-US" sz="2800" b="1" dirty="0" smtClean="0"/>
              <a:t> </a:t>
            </a:r>
            <a:r>
              <a:rPr lang="en-US" sz="2800" b="1" dirty="0" err="1" smtClean="0"/>
              <a:t>gũi</a:t>
            </a:r>
            <a:r>
              <a:rPr lang="en-US" sz="2800" b="1" dirty="0"/>
              <a:t> </a:t>
            </a:r>
            <a:endParaRPr lang="en-US" sz="2800" b="1" dirty="0" smtClean="0"/>
          </a:p>
          <a:p>
            <a:pPr algn="just"/>
            <a:r>
              <a:rPr lang="en-US" sz="2800" b="1" dirty="0" smtClean="0"/>
              <a:t>+ </a:t>
            </a:r>
            <a:r>
              <a:rPr lang="en-US" sz="2800" b="1" dirty="0" err="1" smtClean="0"/>
              <a:t>ấm</a:t>
            </a:r>
            <a:r>
              <a:rPr lang="en-US" sz="2800" b="1" dirty="0" smtClean="0"/>
              <a:t> </a:t>
            </a:r>
            <a:r>
              <a:rPr lang="en-US" sz="2800" b="1" dirty="0" err="1" smtClean="0"/>
              <a:t>áp</a:t>
            </a:r>
            <a:endParaRPr lang="en-US" sz="2800" b="1" dirty="0"/>
          </a:p>
        </p:txBody>
      </p:sp>
      <p:pic>
        <p:nvPicPr>
          <p:cNvPr id="12" name="Picture 2" descr="https://educulum.com/upload/images/phan-tich-bai-tho-doan-thuyen-danh-ca-huy-can-dan-y-chi-ti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639" y="3195731"/>
            <a:ext cx="3067104" cy="29695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95875" y="3966557"/>
            <a:ext cx="2587067" cy="954107"/>
          </a:xfrm>
          <a:prstGeom prst="rect">
            <a:avLst/>
          </a:prstGeom>
          <a:noFill/>
        </p:spPr>
        <p:txBody>
          <a:bodyPr wrap="square" rtlCol="0">
            <a:spAutoFit/>
          </a:bodyPr>
          <a:lstStyle/>
          <a:p>
            <a:pPr algn="just"/>
            <a:r>
              <a:rPr lang="en-US" sz="2800" b="1" dirty="0" smtClean="0"/>
              <a:t>+ </a:t>
            </a:r>
            <a:r>
              <a:rPr lang="en-US" sz="2800" b="1" dirty="0" err="1" smtClean="0"/>
              <a:t>hăm</a:t>
            </a:r>
            <a:r>
              <a:rPr lang="en-US" sz="2800" b="1" dirty="0" smtClean="0"/>
              <a:t> </a:t>
            </a:r>
            <a:r>
              <a:rPr lang="en-US" sz="2800" b="1" dirty="0" err="1" smtClean="0"/>
              <a:t>hở</a:t>
            </a:r>
            <a:endParaRPr lang="en-US" sz="2800" b="1" dirty="0" smtClean="0"/>
          </a:p>
          <a:p>
            <a:pPr algn="just"/>
            <a:r>
              <a:rPr lang="en-US" sz="2800" b="1" dirty="0" smtClean="0"/>
              <a:t>+ </a:t>
            </a:r>
            <a:r>
              <a:rPr lang="en-US" sz="2800" b="1" dirty="0" err="1" smtClean="0"/>
              <a:t>khỏe</a:t>
            </a:r>
            <a:r>
              <a:rPr lang="en-US" sz="2800" b="1" dirty="0" smtClean="0"/>
              <a:t> </a:t>
            </a:r>
            <a:r>
              <a:rPr lang="en-US" sz="2800" b="1" dirty="0" err="1" smtClean="0"/>
              <a:t>khoắn</a:t>
            </a:r>
            <a:endParaRPr lang="en-US" sz="2800" b="1" dirty="0" smtClean="0"/>
          </a:p>
        </p:txBody>
      </p:sp>
      <p:sp>
        <p:nvSpPr>
          <p:cNvPr id="8" name="Rectangle 7"/>
          <p:cNvSpPr/>
          <p:nvPr/>
        </p:nvSpPr>
        <p:spPr>
          <a:xfrm>
            <a:off x="7752183" y="3909655"/>
            <a:ext cx="3600400" cy="2246769"/>
          </a:xfrm>
          <a:prstGeom prst="rect">
            <a:avLst/>
          </a:prstGeom>
        </p:spPr>
        <p:txBody>
          <a:bodyPr wrap="square">
            <a:spAutoFit/>
          </a:bodyPr>
          <a:lstStyle/>
          <a:p>
            <a:pPr algn="just"/>
            <a:r>
              <a:rPr lang="en-US" sz="2800" b="1" dirty="0" smtClean="0"/>
              <a:t>+ </a:t>
            </a:r>
            <a:r>
              <a:rPr lang="en-US" sz="2800" b="1" dirty="0" err="1" smtClean="0"/>
              <a:t>ngợi</a:t>
            </a:r>
            <a:r>
              <a:rPr lang="en-US" sz="2800" b="1" dirty="0" smtClean="0"/>
              <a:t> </a:t>
            </a:r>
            <a:r>
              <a:rPr lang="en-US" sz="2800" b="1" dirty="0" err="1" smtClean="0"/>
              <a:t>ca</a:t>
            </a:r>
            <a:r>
              <a:rPr lang="en-US" sz="2800" b="1" dirty="0" smtClean="0"/>
              <a:t> </a:t>
            </a:r>
            <a:r>
              <a:rPr lang="en-US" sz="2800" b="1" dirty="0" err="1"/>
              <a:t>sự</a:t>
            </a:r>
            <a:r>
              <a:rPr lang="en-US" sz="2800" b="1" dirty="0"/>
              <a:t> </a:t>
            </a:r>
            <a:r>
              <a:rPr lang="en-US" sz="2800" b="1" dirty="0" err="1"/>
              <a:t>giàu</a:t>
            </a:r>
            <a:r>
              <a:rPr lang="en-US" sz="2800" b="1" dirty="0"/>
              <a:t> </a:t>
            </a:r>
            <a:r>
              <a:rPr lang="en-US" sz="2800" b="1" dirty="0" err="1" smtClean="0"/>
              <a:t>đẹp</a:t>
            </a:r>
            <a:r>
              <a:rPr lang="en-US" sz="2800" b="1" dirty="0" smtClean="0"/>
              <a:t> </a:t>
            </a:r>
            <a:r>
              <a:rPr lang="en-US" sz="2800" b="1" dirty="0" err="1"/>
              <a:t>của</a:t>
            </a:r>
            <a:r>
              <a:rPr lang="en-US" sz="2800" b="1" dirty="0"/>
              <a:t> </a:t>
            </a:r>
            <a:r>
              <a:rPr lang="en-US" sz="2800" b="1" dirty="0" err="1"/>
              <a:t>biển</a:t>
            </a:r>
            <a:r>
              <a:rPr lang="en-US" sz="2800" b="1" dirty="0"/>
              <a:t> </a:t>
            </a:r>
            <a:r>
              <a:rPr lang="en-US" sz="2800" b="1" dirty="0" err="1" smtClean="0"/>
              <a:t>cả</a:t>
            </a:r>
            <a:endParaRPr lang="en-US" sz="2800" b="1" dirty="0" smtClean="0"/>
          </a:p>
          <a:p>
            <a:pPr algn="just"/>
            <a:r>
              <a:rPr lang="en-US" sz="2800" b="1" dirty="0" smtClean="0"/>
              <a:t>+ hi </a:t>
            </a:r>
            <a:r>
              <a:rPr lang="en-US" sz="2800" b="1" dirty="0" err="1"/>
              <a:t>vọng</a:t>
            </a:r>
            <a:r>
              <a:rPr lang="en-US" sz="2800" b="1" dirty="0"/>
              <a:t> </a:t>
            </a:r>
            <a:r>
              <a:rPr lang="en-US" sz="2800" b="1" dirty="0" err="1"/>
              <a:t>vào</a:t>
            </a:r>
            <a:r>
              <a:rPr lang="en-US" sz="2800" b="1" dirty="0"/>
              <a:t> </a:t>
            </a:r>
            <a:r>
              <a:rPr lang="en-US" sz="2800" b="1" dirty="0" err="1"/>
              <a:t>thành</a:t>
            </a:r>
            <a:r>
              <a:rPr lang="en-US" sz="2800" b="1" dirty="0"/>
              <a:t> </a:t>
            </a:r>
            <a:r>
              <a:rPr lang="en-US" sz="2800" b="1" dirty="0" err="1"/>
              <a:t>quả</a:t>
            </a:r>
            <a:r>
              <a:rPr lang="en-US" sz="2800" b="1" dirty="0"/>
              <a:t> </a:t>
            </a:r>
            <a:r>
              <a:rPr lang="en-US" sz="2800" b="1" dirty="0" err="1"/>
              <a:t>lao</a:t>
            </a:r>
            <a:r>
              <a:rPr lang="en-US" sz="2800" b="1" dirty="0"/>
              <a:t> </a:t>
            </a:r>
            <a:r>
              <a:rPr lang="en-US" sz="2800" b="1" dirty="0" err="1"/>
              <a:t>động</a:t>
            </a:r>
            <a:endParaRPr lang="en-US" sz="2800" b="1" dirty="0"/>
          </a:p>
          <a:p>
            <a:pPr algn="just"/>
            <a:endParaRPr lang="en-US" sz="2800" b="1" dirty="0"/>
          </a:p>
        </p:txBody>
      </p:sp>
      <p:sp>
        <p:nvSpPr>
          <p:cNvPr id="18" name="Rectangle 17"/>
          <p:cNvSpPr/>
          <p:nvPr/>
        </p:nvSpPr>
        <p:spPr>
          <a:xfrm>
            <a:off x="3731632" y="1252719"/>
            <a:ext cx="4977645" cy="523220"/>
          </a:xfrm>
          <a:prstGeom prst="rect">
            <a:avLst/>
          </a:prstGeom>
        </p:spPr>
        <p:txBody>
          <a:bodyPr wrap="none">
            <a:spAutoFit/>
          </a:bodyPr>
          <a:lstStyle/>
          <a:p>
            <a:pPr algn="just"/>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Cảnh</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hoàng</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hôn</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trên</a:t>
            </a:r>
            <a:r>
              <a:rPr lang="en-US" sz="2800" b="1" dirty="0">
                <a:solidFill>
                  <a:srgbClr val="FFFF00"/>
                </a:solidFill>
                <a:latin typeface="Arial" pitchFamily="34" charset="0"/>
                <a:cs typeface="Arial" pitchFamily="34" charset="0"/>
              </a:rPr>
              <a:t> </a:t>
            </a:r>
            <a:r>
              <a:rPr lang="en-US" sz="2800" b="1" dirty="0" err="1" smtClean="0">
                <a:solidFill>
                  <a:srgbClr val="FFFF00"/>
                </a:solidFill>
                <a:latin typeface="Arial" pitchFamily="34" charset="0"/>
                <a:cs typeface="Arial" pitchFamily="34" charset="0"/>
              </a:rPr>
              <a:t>biển</a:t>
            </a:r>
            <a:r>
              <a:rPr lang="en-US" sz="2800" b="1" dirty="0" smtClean="0">
                <a:solidFill>
                  <a:srgbClr val="FFFF00"/>
                </a:solidFill>
                <a:latin typeface="Arial" pitchFamily="34" charset="0"/>
                <a:cs typeface="Arial" pitchFamily="34" charset="0"/>
              </a:rPr>
              <a:t>:</a:t>
            </a:r>
            <a:endParaRPr lang="en-US" sz="2800" dirty="0">
              <a:solidFill>
                <a:srgbClr val="FFFF00"/>
              </a:solidFill>
              <a:latin typeface="Arial" pitchFamily="34" charset="0"/>
              <a:cs typeface="Arial" pitchFamily="34" charset="0"/>
            </a:endParaRPr>
          </a:p>
        </p:txBody>
      </p:sp>
      <p:sp>
        <p:nvSpPr>
          <p:cNvPr id="19" name="Rectangle 18"/>
          <p:cNvSpPr/>
          <p:nvPr/>
        </p:nvSpPr>
        <p:spPr>
          <a:xfrm>
            <a:off x="3791744" y="3270192"/>
            <a:ext cx="6840759" cy="523220"/>
          </a:xfrm>
          <a:prstGeom prst="rect">
            <a:avLst/>
          </a:prstGeom>
        </p:spPr>
        <p:txBody>
          <a:bodyPr wrap="square">
            <a:spAutoFit/>
          </a:bodyPr>
          <a:lstStyle/>
          <a:p>
            <a:pPr algn="just"/>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Hình</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ảnh</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đoàn</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thuyền</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ra</a:t>
            </a:r>
            <a:r>
              <a:rPr lang="en-US" sz="2800" b="1" dirty="0">
                <a:solidFill>
                  <a:srgbClr val="FFFF00"/>
                </a:solidFill>
                <a:latin typeface="Arial" pitchFamily="34" charset="0"/>
                <a:cs typeface="Arial" pitchFamily="34" charset="0"/>
              </a:rPr>
              <a:t> </a:t>
            </a:r>
            <a:r>
              <a:rPr lang="en-US" sz="2800" b="1" dirty="0" err="1" smtClean="0">
                <a:solidFill>
                  <a:srgbClr val="FFFF00"/>
                </a:solidFill>
                <a:latin typeface="Arial" pitchFamily="34" charset="0"/>
                <a:cs typeface="Arial" pitchFamily="34" charset="0"/>
              </a:rPr>
              <a:t>khơi</a:t>
            </a:r>
            <a:r>
              <a:rPr lang="en-US" sz="2800" b="1" dirty="0" smtClean="0">
                <a:solidFill>
                  <a:srgbClr val="FFFF00"/>
                </a:solidFill>
                <a:latin typeface="Arial" pitchFamily="34" charset="0"/>
                <a:cs typeface="Arial" pitchFamily="34" charset="0"/>
              </a:rPr>
              <a:t>:</a:t>
            </a:r>
            <a:endParaRPr lang="en-US" sz="2800" dirty="0">
              <a:solidFill>
                <a:srgbClr val="FFFF00"/>
              </a:solidFill>
              <a:latin typeface="Arial" pitchFamily="34" charset="0"/>
              <a:cs typeface="Arial" pitchFamily="34" charset="0"/>
            </a:endParaRPr>
          </a:p>
        </p:txBody>
      </p:sp>
      <p:sp>
        <p:nvSpPr>
          <p:cNvPr id="14" name="Rectangle 2"/>
          <p:cNvSpPr txBox="1">
            <a:spLocks noChangeArrowheads="1"/>
          </p:cNvSpPr>
          <p:nvPr/>
        </p:nvSpPr>
        <p:spPr>
          <a:xfrm>
            <a:off x="2711624" y="493365"/>
            <a:ext cx="7920880" cy="487363"/>
          </a:xfrm>
          <a:prstGeom prst="rect">
            <a:avLst/>
          </a:prstGeom>
        </p:spPr>
        <p:txBody>
          <a:bodyP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altLang="x-none" sz="2400" b="1" dirty="0">
                <a:solidFill>
                  <a:srgbClr val="FFFF00"/>
                </a:solidFill>
                <a:latin typeface="Arial Hebrew Scholar" charset="-79"/>
                <a:ea typeface="Arial Hebrew Scholar" charset="-79"/>
                <a:cs typeface="Arial Hebrew Scholar" charset="-79"/>
              </a:rPr>
              <a:t>C</a:t>
            </a:r>
            <a:r>
              <a:rPr lang="en-US" altLang="x-none" sz="2400" b="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Đoàn</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thuyền</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đánh</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cá</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dirty="0" smtClean="0">
                <a:solidFill>
                  <a:srgbClr val="FFFF00"/>
                </a:solidFill>
                <a:latin typeface="Arial Hebrew Scholar" charset="-79"/>
                <a:ea typeface="Arial Hebrew Scholar" charset="-79"/>
                <a:cs typeface="Arial Hebrew Scholar" charset="-79"/>
              </a:rPr>
              <a:t>(</a:t>
            </a:r>
            <a:r>
              <a:rPr lang="en-US" altLang="x-none" sz="2400" b="1" dirty="0" err="1" smtClean="0">
                <a:solidFill>
                  <a:srgbClr val="FFFF00"/>
                </a:solidFill>
                <a:latin typeface="Arial Hebrew Scholar" charset="-79"/>
                <a:ea typeface="Arial Hebrew Scholar" charset="-79"/>
                <a:cs typeface="Arial Hebrew Scholar" charset="-79"/>
              </a:rPr>
              <a:t>Huy</a:t>
            </a:r>
            <a:r>
              <a:rPr lang="en-US" altLang="x-none" sz="2400" b="1" dirty="0" smtClean="0">
                <a:solidFill>
                  <a:srgbClr val="FFFF00"/>
                </a:solidFill>
                <a:latin typeface="Arial Hebrew Scholar" charset="-79"/>
                <a:ea typeface="Arial Hebrew Scholar" charset="-79"/>
                <a:cs typeface="Arial Hebrew Scholar" charset="-79"/>
              </a:rPr>
              <a:t> </a:t>
            </a:r>
            <a:r>
              <a:rPr lang="en-US" altLang="x-none" sz="2400" b="1" dirty="0" err="1" smtClean="0">
                <a:solidFill>
                  <a:srgbClr val="FFFF00"/>
                </a:solidFill>
                <a:latin typeface="Arial Hebrew Scholar" charset="-79"/>
                <a:ea typeface="Arial Hebrew Scholar" charset="-79"/>
                <a:cs typeface="Arial Hebrew Scholar" charset="-79"/>
              </a:rPr>
              <a:t>Cận</a:t>
            </a:r>
            <a:r>
              <a:rPr lang="en-US" altLang="x-none" sz="2400" b="1" dirty="0" smtClean="0">
                <a:solidFill>
                  <a:srgbClr val="FFFF00"/>
                </a:solidFill>
                <a:latin typeface="Arial Hebrew Scholar" charset="-79"/>
                <a:ea typeface="Arial Hebrew Scholar" charset="-79"/>
                <a:cs typeface="Arial Hebrew Scholar" charset="-79"/>
              </a:rPr>
              <a:t>)</a:t>
            </a:r>
            <a:endParaRPr lang="en-US" altLang="x-none" sz="2400" b="1" dirty="0">
              <a:solidFill>
                <a:srgbClr val="FFFF00"/>
              </a:solidFill>
              <a:latin typeface="Arial Hebrew Scholar" charset="-79"/>
              <a:ea typeface="Arial Hebrew Scholar" charset="-79"/>
              <a:cs typeface="Arial Hebrew Scholar" charset="-79"/>
            </a:endParaRPr>
          </a:p>
        </p:txBody>
      </p:sp>
    </p:spTree>
    <p:extLst>
      <p:ext uri="{BB962C8B-B14F-4D97-AF65-F5344CB8AC3E}">
        <p14:creationId xmlns:p14="http://schemas.microsoft.com/office/powerpoint/2010/main" val="263280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barn(inVertical)">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barn(inVertical)">
                                      <p:cBhvr>
                                        <p:cTn id="32" dur="500"/>
                                        <p:tgtEl>
                                          <p:spTgt spid="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barn(inVertical)">
                                      <p:cBhvr>
                                        <p:cTn id="37" dur="5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barn(inVertical)">
                                      <p:cBhvr>
                                        <p:cTn id="42" dur="500"/>
                                        <p:tgtEl>
                                          <p:spTgt spid="10">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Effect transition="in" filter="barn(inVertical)">
                                      <p:cBhvr>
                                        <p:cTn id="52" dur="500"/>
                                        <p:tgtEl>
                                          <p:spTgt spid="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barn(inVertical)">
                                      <p:cBhvr>
                                        <p:cTn id="57" dur="500"/>
                                        <p:tgtEl>
                                          <p:spTgt spid="2">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8">
                                            <p:txEl>
                                              <p:pRg st="0" end="0"/>
                                            </p:txEl>
                                          </p:spTgt>
                                        </p:tgtEl>
                                        <p:attrNameLst>
                                          <p:attrName>style.visibility</p:attrName>
                                        </p:attrNameLst>
                                      </p:cBhvr>
                                      <p:to>
                                        <p:strVal val="visible"/>
                                      </p:to>
                                    </p:set>
                                    <p:animEffect transition="in" filter="barn(inVertical)">
                                      <p:cBhvr>
                                        <p:cTn id="62" dur="500"/>
                                        <p:tgtEl>
                                          <p:spTgt spid="8">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8">
                                            <p:txEl>
                                              <p:pRg st="1" end="1"/>
                                            </p:txEl>
                                          </p:spTgt>
                                        </p:tgtEl>
                                        <p:attrNameLst>
                                          <p:attrName>style.visibility</p:attrName>
                                        </p:attrNameLst>
                                      </p:cBhvr>
                                      <p:to>
                                        <p:strVal val="visible"/>
                                      </p:to>
                                    </p:set>
                                    <p:animEffect transition="in" filter="barn(inVertical)">
                                      <p:cBhvr>
                                        <p:cTn id="6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639" y="836712"/>
            <a:ext cx="3067105" cy="5295400"/>
          </a:xfrm>
          <a:prstGeom prst="rect">
            <a:avLst/>
          </a:prstGeom>
        </p:spPr>
      </p:pic>
      <p:sp>
        <p:nvSpPr>
          <p:cNvPr id="5" name="TextBox 4"/>
          <p:cNvSpPr txBox="1"/>
          <p:nvPr/>
        </p:nvSpPr>
        <p:spPr>
          <a:xfrm>
            <a:off x="745468" y="980728"/>
            <a:ext cx="3046275" cy="3139321"/>
          </a:xfrm>
          <a:prstGeom prst="rect">
            <a:avLst/>
          </a:prstGeom>
          <a:noFill/>
        </p:spPr>
        <p:txBody>
          <a:bodyPr wrap="square" rtlCol="0">
            <a:spAutoFit/>
          </a:bodyPr>
          <a:lstStyle/>
          <a:p>
            <a:pPr algn="just"/>
            <a:r>
              <a:rPr lang="en-US" sz="2200" b="1" dirty="0">
                <a:solidFill>
                  <a:schemeClr val="bg1"/>
                </a:solidFill>
                <a:latin typeface="Arial" panose="020B0604020202020204" pitchFamily="34" charset="0"/>
                <a:cs typeface="Arial" panose="020B0604020202020204" pitchFamily="34" charset="0"/>
              </a:rPr>
              <a:t>I. </a:t>
            </a:r>
            <a:r>
              <a:rPr lang="en-US" sz="2200" b="1" dirty="0" err="1">
                <a:solidFill>
                  <a:schemeClr val="bg1"/>
                </a:solidFill>
                <a:latin typeface="Arial" panose="020B0604020202020204" pitchFamily="34" charset="0"/>
                <a:cs typeface="Arial" panose="020B0604020202020204" pitchFamily="34" charset="0"/>
              </a:rPr>
              <a:t>Giới</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thiệu</a:t>
            </a:r>
            <a:endParaRPr lang="en-US" sz="2200" b="1" dirty="0">
              <a:solidFill>
                <a:schemeClr val="bg1"/>
              </a:solidFill>
              <a:latin typeface="Arial" panose="020B0604020202020204" pitchFamily="34" charset="0"/>
              <a:cs typeface="Arial" panose="020B0604020202020204" pitchFamily="34" charset="0"/>
            </a:endParaRPr>
          </a:p>
          <a:p>
            <a:pPr algn="just"/>
            <a:r>
              <a:rPr lang="en-US" sz="2200" b="1" dirty="0" smtClean="0">
                <a:solidFill>
                  <a:schemeClr val="bg1"/>
                </a:solidFill>
                <a:latin typeface="Arial" panose="020B0604020202020204" pitchFamily="34" charset="0"/>
                <a:cs typeface="Arial" panose="020B0604020202020204" pitchFamily="34" charset="0"/>
              </a:rPr>
              <a:t>II. </a:t>
            </a:r>
            <a:r>
              <a:rPr lang="en-US" sz="2200" b="1" dirty="0" err="1" smtClean="0">
                <a:solidFill>
                  <a:schemeClr val="bg1"/>
                </a:solidFill>
                <a:latin typeface="Arial" panose="020B0604020202020204" pitchFamily="34" charset="0"/>
                <a:cs typeface="Arial" panose="020B0604020202020204" pitchFamily="34" charset="0"/>
              </a:rPr>
              <a:t>Đọc</a:t>
            </a:r>
            <a:r>
              <a:rPr lang="en-US" sz="2200" b="1" dirty="0" smtClean="0">
                <a:solidFill>
                  <a:schemeClr val="bg1"/>
                </a:solidFill>
                <a:latin typeface="Arial" panose="020B0604020202020204" pitchFamily="34" charset="0"/>
                <a:cs typeface="Arial" panose="020B0604020202020204" pitchFamily="34" charset="0"/>
              </a:rPr>
              <a:t> – </a:t>
            </a:r>
            <a:r>
              <a:rPr lang="en-US" sz="2200" b="1" dirty="0" err="1" smtClean="0">
                <a:solidFill>
                  <a:schemeClr val="bg1"/>
                </a:solidFill>
                <a:latin typeface="Arial" panose="020B0604020202020204" pitchFamily="34" charset="0"/>
                <a:cs typeface="Arial" panose="020B0604020202020204" pitchFamily="34" charset="0"/>
              </a:rPr>
              <a:t>hiểu</a:t>
            </a:r>
            <a:endParaRPr lang="en-US" sz="2200" b="1" dirty="0" smtClean="0">
              <a:solidFill>
                <a:schemeClr val="bg1"/>
              </a:solidFill>
              <a:latin typeface="Arial" panose="020B0604020202020204" pitchFamily="34" charset="0"/>
              <a:cs typeface="Arial" panose="020B0604020202020204" pitchFamily="34" charset="0"/>
            </a:endParaRPr>
          </a:p>
          <a:p>
            <a:pPr algn="just"/>
            <a:r>
              <a:rPr lang="en-US" sz="2200" b="1" dirty="0">
                <a:solidFill>
                  <a:schemeClr val="bg1"/>
                </a:solidFill>
                <a:latin typeface="Arial" panose="020B0604020202020204" pitchFamily="34" charset="0"/>
                <a:ea typeface="Arial Hebrew Scholar" charset="-79"/>
                <a:cs typeface="Arial" panose="020B0604020202020204" pitchFamily="34" charset="0"/>
              </a:rPr>
              <a:t>1. </a:t>
            </a:r>
            <a:r>
              <a:rPr lang="vi-VN" sz="2200" b="1" dirty="0">
                <a:solidFill>
                  <a:schemeClr val="bg1"/>
                </a:solidFill>
                <a:latin typeface="Arial" panose="020B0604020202020204" pitchFamily="34" charset="0"/>
                <a:ea typeface="Arial Hebrew Scholar" charset="-79"/>
                <a:cs typeface="Arial" panose="020B0604020202020204" pitchFamily="34" charset="0"/>
              </a:rPr>
              <a:t>Hình ảnh đoàn thuy</a:t>
            </a:r>
            <a:r>
              <a:rPr lang="en-US" sz="2200" b="1" dirty="0">
                <a:solidFill>
                  <a:schemeClr val="bg1"/>
                </a:solidFill>
                <a:latin typeface="Arial" panose="020B0604020202020204" pitchFamily="34" charset="0"/>
                <a:ea typeface="Arial Hebrew Scholar" charset="-79"/>
                <a:cs typeface="Arial" panose="020B0604020202020204" pitchFamily="34" charset="0"/>
              </a:rPr>
              <a:t>ề</a:t>
            </a:r>
            <a:r>
              <a:rPr lang="vi-VN" sz="2200" b="1" dirty="0">
                <a:solidFill>
                  <a:schemeClr val="bg1"/>
                </a:solidFill>
                <a:latin typeface="Arial" panose="020B0604020202020204" pitchFamily="34" charset="0"/>
                <a:ea typeface="Arial Hebrew Scholar" charset="-79"/>
                <a:cs typeface="Arial" panose="020B0604020202020204" pitchFamily="34" charset="0"/>
              </a:rPr>
              <a:t>n ra khơi (2 khổ thơ đầu</a:t>
            </a:r>
            <a:r>
              <a:rPr lang="vi-VN" sz="2200" b="1" dirty="0" smtClean="0">
                <a:solidFill>
                  <a:schemeClr val="bg1"/>
                </a:solidFill>
                <a:latin typeface="Arial" panose="020B0604020202020204" pitchFamily="34" charset="0"/>
                <a:ea typeface="Arial Hebrew Scholar" charset="-79"/>
                <a:cs typeface="Arial" panose="020B0604020202020204" pitchFamily="34" charset="0"/>
              </a:rPr>
              <a:t>)</a:t>
            </a:r>
            <a:endParaRPr lang="en-US" sz="2200" b="1" dirty="0" smtClean="0">
              <a:solidFill>
                <a:schemeClr val="bg1"/>
              </a:solidFill>
              <a:latin typeface="Arial" panose="020B0604020202020204" pitchFamily="34" charset="0"/>
              <a:cs typeface="Arial" panose="020B0604020202020204" pitchFamily="34" charset="0"/>
            </a:endParaRPr>
          </a:p>
          <a:p>
            <a:pPr algn="just"/>
            <a:r>
              <a:rPr lang="vi-VN" sz="2200" b="1" dirty="0">
                <a:solidFill>
                  <a:srgbClr val="C00000"/>
                </a:solidFill>
                <a:latin typeface="Arial" panose="020B0604020202020204" pitchFamily="34" charset="0"/>
                <a:ea typeface="Arial Hebrew Scholar" charset="-79"/>
                <a:cs typeface="Arial" panose="020B0604020202020204" pitchFamily="34" charset="0"/>
              </a:rPr>
              <a:t>2. Cảnh đoàn thuyền đánh cá trên biển đêm (4 khổ thơ tiếp theo)</a:t>
            </a:r>
            <a:endParaRPr lang="en-US" sz="2200" b="1" dirty="0">
              <a:solidFill>
                <a:srgbClr val="C00000"/>
              </a:solidFill>
              <a:latin typeface="Arial" panose="020B0604020202020204" pitchFamily="34" charset="0"/>
              <a:ea typeface="Arial Hebrew Scholar" charset="-79"/>
              <a:cs typeface="Arial" panose="020B0604020202020204" pitchFamily="34" charset="0"/>
            </a:endParaRPr>
          </a:p>
        </p:txBody>
      </p:sp>
      <p:sp>
        <p:nvSpPr>
          <p:cNvPr id="6" name="TextBox 5"/>
          <p:cNvSpPr txBox="1"/>
          <p:nvPr/>
        </p:nvSpPr>
        <p:spPr>
          <a:xfrm>
            <a:off x="3791744" y="980728"/>
            <a:ext cx="7848872" cy="5170646"/>
          </a:xfrm>
          <a:prstGeom prst="rect">
            <a:avLst/>
          </a:prstGeom>
          <a:noFill/>
        </p:spPr>
        <p:txBody>
          <a:bodyPr wrap="square" rtlCol="0">
            <a:spAutoFit/>
          </a:bodyPr>
          <a:lstStyle/>
          <a:p>
            <a:pPr marL="457200" indent="-457200" algn="just">
              <a:buFontTx/>
              <a:buChar char="-"/>
            </a:pPr>
            <a:r>
              <a:rPr lang="en-US" sz="3000" b="1" dirty="0" err="1" smtClean="0">
                <a:solidFill>
                  <a:srgbClr val="FFFF00"/>
                </a:solidFill>
              </a:rPr>
              <a:t>Cảnh</a:t>
            </a:r>
            <a:r>
              <a:rPr lang="en-US" sz="3000" b="1" dirty="0" smtClean="0">
                <a:solidFill>
                  <a:srgbClr val="FFFF00"/>
                </a:solidFill>
              </a:rPr>
              <a:t> </a:t>
            </a:r>
            <a:r>
              <a:rPr lang="en-US" sz="3000" b="1" dirty="0" err="1" smtClean="0">
                <a:solidFill>
                  <a:srgbClr val="FFFF00"/>
                </a:solidFill>
              </a:rPr>
              <a:t>biển</a:t>
            </a:r>
            <a:r>
              <a:rPr lang="en-US" sz="3000" b="1" dirty="0" smtClean="0">
                <a:solidFill>
                  <a:srgbClr val="FFFF00"/>
                </a:solidFill>
              </a:rPr>
              <a:t> </a:t>
            </a:r>
            <a:r>
              <a:rPr lang="en-US" sz="3000" b="1" dirty="0" err="1" smtClean="0">
                <a:solidFill>
                  <a:srgbClr val="FFFF00"/>
                </a:solidFill>
              </a:rPr>
              <a:t>đêm</a:t>
            </a:r>
            <a:r>
              <a:rPr lang="en-US" sz="3000" b="1" dirty="0" smtClean="0">
                <a:solidFill>
                  <a:srgbClr val="FFFF00"/>
                </a:solidFill>
              </a:rPr>
              <a:t>:</a:t>
            </a:r>
          </a:p>
          <a:p>
            <a:pPr algn="just"/>
            <a:r>
              <a:rPr lang="en-US" sz="3000" dirty="0"/>
              <a:t> </a:t>
            </a:r>
            <a:r>
              <a:rPr lang="en-US" sz="3000" dirty="0" smtClean="0"/>
              <a:t>  </a:t>
            </a:r>
            <a:r>
              <a:rPr lang="en-US" sz="3000" b="1" dirty="0" smtClean="0"/>
              <a:t>+ </a:t>
            </a:r>
            <a:r>
              <a:rPr lang="en-US" sz="3000" b="1" dirty="0" err="1" smtClean="0"/>
              <a:t>Không</a:t>
            </a:r>
            <a:r>
              <a:rPr lang="en-US" sz="3000" b="1" dirty="0" smtClean="0"/>
              <a:t> </a:t>
            </a:r>
            <a:r>
              <a:rPr lang="en-US" sz="3000" b="1" dirty="0" err="1" smtClean="0"/>
              <a:t>gian</a:t>
            </a:r>
            <a:r>
              <a:rPr lang="en-US" sz="3000" b="1" dirty="0" smtClean="0"/>
              <a:t> </a:t>
            </a:r>
            <a:r>
              <a:rPr lang="en-US" sz="3000" b="1" dirty="0" err="1" smtClean="0"/>
              <a:t>khoáng</a:t>
            </a:r>
            <a:r>
              <a:rPr lang="en-US" sz="3000" b="1" dirty="0" smtClean="0"/>
              <a:t> </a:t>
            </a:r>
            <a:r>
              <a:rPr lang="en-US" sz="3000" b="1" dirty="0" err="1" smtClean="0"/>
              <a:t>đạt</a:t>
            </a:r>
            <a:r>
              <a:rPr lang="en-US" sz="3000" b="1" dirty="0" smtClean="0"/>
              <a:t>, </a:t>
            </a:r>
            <a:r>
              <a:rPr lang="en-US" sz="3000" b="1" dirty="0" err="1" smtClean="0"/>
              <a:t>huyền</a:t>
            </a:r>
            <a:r>
              <a:rPr lang="en-US" sz="3000" b="1" dirty="0" smtClean="0"/>
              <a:t> </a:t>
            </a:r>
            <a:r>
              <a:rPr lang="en-US" sz="3000" b="1" dirty="0" err="1" smtClean="0"/>
              <a:t>ảo</a:t>
            </a:r>
            <a:r>
              <a:rPr lang="en-US" sz="3000" b="1" dirty="0" smtClean="0"/>
              <a:t>.</a:t>
            </a:r>
          </a:p>
          <a:p>
            <a:pPr algn="just"/>
            <a:r>
              <a:rPr lang="en-US" sz="3000" b="1" dirty="0" smtClean="0"/>
              <a:t>   + </a:t>
            </a:r>
            <a:r>
              <a:rPr lang="en-US" sz="3000" b="1" dirty="0" err="1"/>
              <a:t>C</a:t>
            </a:r>
            <a:r>
              <a:rPr lang="en-US" sz="3000" b="1" dirty="0" err="1" smtClean="0"/>
              <a:t>ác</a:t>
            </a:r>
            <a:r>
              <a:rPr lang="en-US" sz="3000" b="1" dirty="0" smtClean="0"/>
              <a:t> </a:t>
            </a:r>
            <a:r>
              <a:rPr lang="en-US" sz="3000" b="1" dirty="0" err="1" smtClean="0"/>
              <a:t>loài</a:t>
            </a:r>
            <a:r>
              <a:rPr lang="en-US" sz="3000" b="1" dirty="0" smtClean="0"/>
              <a:t> </a:t>
            </a:r>
            <a:r>
              <a:rPr lang="en-US" sz="3000" b="1" dirty="0" err="1" smtClean="0"/>
              <a:t>cá</a:t>
            </a:r>
            <a:r>
              <a:rPr lang="en-US" sz="3000" b="1" dirty="0" smtClean="0"/>
              <a:t> </a:t>
            </a:r>
            <a:r>
              <a:rPr lang="en-US" sz="3000" b="1" dirty="0" err="1" smtClean="0"/>
              <a:t>biển</a:t>
            </a:r>
            <a:r>
              <a:rPr lang="en-US" sz="3000" b="1" dirty="0" smtClean="0"/>
              <a:t> </a:t>
            </a:r>
            <a:r>
              <a:rPr lang="en-US" sz="3000" b="1" dirty="0" err="1" smtClean="0"/>
              <a:t>phong</a:t>
            </a:r>
            <a:r>
              <a:rPr lang="en-US" sz="3000" b="1" dirty="0" smtClean="0"/>
              <a:t> </a:t>
            </a:r>
            <a:r>
              <a:rPr lang="en-US" sz="3000" b="1" dirty="0" err="1" smtClean="0"/>
              <a:t>phú</a:t>
            </a:r>
            <a:r>
              <a:rPr lang="en-US" sz="3000" b="1" dirty="0" smtClean="0"/>
              <a:t>, </a:t>
            </a:r>
            <a:r>
              <a:rPr lang="en-US" sz="3000" b="1" dirty="0" err="1" smtClean="0"/>
              <a:t>rực</a:t>
            </a:r>
            <a:r>
              <a:rPr lang="en-US" sz="3000" b="1" dirty="0" smtClean="0"/>
              <a:t> </a:t>
            </a:r>
            <a:r>
              <a:rPr lang="en-US" sz="3000" b="1" dirty="0" err="1" smtClean="0"/>
              <a:t>rỡ</a:t>
            </a:r>
            <a:r>
              <a:rPr lang="en-US" sz="3000" b="1" dirty="0" smtClean="0"/>
              <a:t>.</a:t>
            </a:r>
          </a:p>
          <a:p>
            <a:pPr algn="just"/>
            <a:endParaRPr lang="en-US" sz="3000" dirty="0"/>
          </a:p>
          <a:p>
            <a:pPr marL="457200" indent="-457200" algn="just">
              <a:buFontTx/>
              <a:buChar char="-"/>
            </a:pPr>
            <a:r>
              <a:rPr lang="en-US" sz="3000" b="1" dirty="0" err="1" smtClean="0">
                <a:solidFill>
                  <a:srgbClr val="FFFF00"/>
                </a:solidFill>
              </a:rPr>
              <a:t>Hình</a:t>
            </a:r>
            <a:r>
              <a:rPr lang="en-US" sz="3000" b="1" dirty="0" smtClean="0">
                <a:solidFill>
                  <a:srgbClr val="FFFF00"/>
                </a:solidFill>
              </a:rPr>
              <a:t> </a:t>
            </a:r>
            <a:r>
              <a:rPr lang="en-US" sz="3000" b="1" dirty="0" err="1" smtClean="0">
                <a:solidFill>
                  <a:srgbClr val="FFFF00"/>
                </a:solidFill>
              </a:rPr>
              <a:t>ảnh</a:t>
            </a:r>
            <a:r>
              <a:rPr lang="en-US" sz="3000" b="1" dirty="0" smtClean="0">
                <a:solidFill>
                  <a:srgbClr val="FFFF00"/>
                </a:solidFill>
              </a:rPr>
              <a:t> </a:t>
            </a:r>
            <a:r>
              <a:rPr lang="en-US" sz="3000" b="1" dirty="0" err="1" smtClean="0">
                <a:solidFill>
                  <a:srgbClr val="FFFF00"/>
                </a:solidFill>
              </a:rPr>
              <a:t>đoàn</a:t>
            </a:r>
            <a:r>
              <a:rPr lang="en-US" sz="3000" b="1" dirty="0" smtClean="0">
                <a:solidFill>
                  <a:srgbClr val="FFFF00"/>
                </a:solidFill>
              </a:rPr>
              <a:t> </a:t>
            </a:r>
            <a:r>
              <a:rPr lang="en-US" sz="3000" b="1" dirty="0" err="1" smtClean="0">
                <a:solidFill>
                  <a:srgbClr val="FFFF00"/>
                </a:solidFill>
              </a:rPr>
              <a:t>thuyền</a:t>
            </a:r>
            <a:r>
              <a:rPr lang="en-US" sz="3000" b="1" dirty="0" smtClean="0">
                <a:solidFill>
                  <a:srgbClr val="FFFF00"/>
                </a:solidFill>
              </a:rPr>
              <a:t> </a:t>
            </a:r>
            <a:r>
              <a:rPr lang="en-US" sz="3000" b="1" dirty="0" err="1" smtClean="0">
                <a:solidFill>
                  <a:srgbClr val="FFFF00"/>
                </a:solidFill>
              </a:rPr>
              <a:t>đánh</a:t>
            </a:r>
            <a:r>
              <a:rPr lang="en-US" sz="3000" b="1" dirty="0" smtClean="0">
                <a:solidFill>
                  <a:srgbClr val="FFFF00"/>
                </a:solidFill>
              </a:rPr>
              <a:t> </a:t>
            </a:r>
            <a:r>
              <a:rPr lang="en-US" sz="3000" b="1" dirty="0" err="1" smtClean="0">
                <a:solidFill>
                  <a:srgbClr val="FFFF00"/>
                </a:solidFill>
              </a:rPr>
              <a:t>cá</a:t>
            </a:r>
            <a:r>
              <a:rPr lang="en-US" sz="3000" b="1" dirty="0" smtClean="0">
                <a:solidFill>
                  <a:srgbClr val="FFFF00"/>
                </a:solidFill>
              </a:rPr>
              <a:t> </a:t>
            </a:r>
            <a:r>
              <a:rPr lang="en-US" sz="3000" b="1" dirty="0" err="1" smtClean="0">
                <a:solidFill>
                  <a:srgbClr val="FFFF00"/>
                </a:solidFill>
              </a:rPr>
              <a:t>trên</a:t>
            </a:r>
            <a:r>
              <a:rPr lang="en-US" sz="3000" b="1" dirty="0" smtClean="0">
                <a:solidFill>
                  <a:srgbClr val="FFFF00"/>
                </a:solidFill>
              </a:rPr>
              <a:t> </a:t>
            </a:r>
            <a:r>
              <a:rPr lang="en-US" sz="3000" b="1" dirty="0" err="1" smtClean="0">
                <a:solidFill>
                  <a:srgbClr val="FFFF00"/>
                </a:solidFill>
              </a:rPr>
              <a:t>biển</a:t>
            </a:r>
            <a:r>
              <a:rPr lang="en-US" sz="3000" b="1" dirty="0" smtClean="0">
                <a:solidFill>
                  <a:srgbClr val="FFFF00"/>
                </a:solidFill>
              </a:rPr>
              <a:t>:</a:t>
            </a:r>
          </a:p>
          <a:p>
            <a:pPr algn="just"/>
            <a:r>
              <a:rPr lang="en-US" sz="3000" b="1" dirty="0">
                <a:solidFill>
                  <a:srgbClr val="FFFF00"/>
                </a:solidFill>
              </a:rPr>
              <a:t> </a:t>
            </a:r>
            <a:r>
              <a:rPr lang="en-US" sz="3000" b="1" dirty="0" smtClean="0">
                <a:solidFill>
                  <a:srgbClr val="FFFF00"/>
                </a:solidFill>
              </a:rPr>
              <a:t>  </a:t>
            </a:r>
            <a:r>
              <a:rPr lang="en-US" sz="3000" b="1" dirty="0" smtClean="0"/>
              <a:t>+ </a:t>
            </a:r>
            <a:r>
              <a:rPr lang="en-US" sz="3000" b="1" dirty="0" err="1" smtClean="0"/>
              <a:t>Đoàn</a:t>
            </a:r>
            <a:r>
              <a:rPr lang="en-US" sz="3000" b="1" dirty="0" smtClean="0"/>
              <a:t> </a:t>
            </a:r>
            <a:r>
              <a:rPr lang="en-US" sz="3000" b="1" dirty="0" err="1" smtClean="0"/>
              <a:t>thuyền</a:t>
            </a:r>
            <a:r>
              <a:rPr lang="en-US" sz="3000" b="1" dirty="0" smtClean="0"/>
              <a:t> </a:t>
            </a:r>
            <a:r>
              <a:rPr lang="en-US" sz="3000" b="1" dirty="0" err="1" smtClean="0"/>
              <a:t>mang</a:t>
            </a:r>
            <a:r>
              <a:rPr lang="en-US" sz="3000" b="1" dirty="0" smtClean="0"/>
              <a:t> </a:t>
            </a:r>
            <a:r>
              <a:rPr lang="en-US" sz="3000" b="1" dirty="0" err="1" smtClean="0"/>
              <a:t>tầm</a:t>
            </a:r>
            <a:r>
              <a:rPr lang="en-US" sz="3000" b="1" dirty="0" smtClean="0"/>
              <a:t> </a:t>
            </a:r>
            <a:r>
              <a:rPr lang="en-US" sz="3000" b="1" dirty="0" err="1" smtClean="0"/>
              <a:t>vóc</a:t>
            </a:r>
            <a:r>
              <a:rPr lang="en-US" sz="3000" b="1" dirty="0" smtClean="0"/>
              <a:t> </a:t>
            </a:r>
            <a:r>
              <a:rPr lang="en-US" sz="3000" b="1" dirty="0" err="1" smtClean="0"/>
              <a:t>kì</a:t>
            </a:r>
            <a:r>
              <a:rPr lang="en-US" sz="3000" b="1" dirty="0" smtClean="0"/>
              <a:t> </a:t>
            </a:r>
            <a:r>
              <a:rPr lang="en-US" sz="3000" b="1" dirty="0" err="1" smtClean="0"/>
              <a:t>vĩ</a:t>
            </a:r>
            <a:r>
              <a:rPr lang="en-US" sz="3000" b="1" dirty="0" smtClean="0"/>
              <a:t>, </a:t>
            </a:r>
            <a:r>
              <a:rPr lang="en-US" sz="3000" b="1" dirty="0" err="1" smtClean="0"/>
              <a:t>khổng</a:t>
            </a:r>
            <a:r>
              <a:rPr lang="en-US" sz="3000" b="1" dirty="0" smtClean="0"/>
              <a:t> </a:t>
            </a:r>
            <a:r>
              <a:rPr lang="en-US" sz="3000" b="1" dirty="0" err="1" smtClean="0"/>
              <a:t>lồ</a:t>
            </a:r>
            <a:r>
              <a:rPr lang="en-US" sz="3000" b="1" dirty="0" smtClean="0"/>
              <a:t>, </a:t>
            </a:r>
            <a:r>
              <a:rPr lang="en-US" sz="3000" b="1" dirty="0" err="1" smtClean="0"/>
              <a:t>hòa</a:t>
            </a:r>
            <a:r>
              <a:rPr lang="en-US" sz="3000" b="1" dirty="0" smtClean="0"/>
              <a:t> </a:t>
            </a:r>
            <a:r>
              <a:rPr lang="en-US" sz="3000" b="1" dirty="0" err="1" smtClean="0"/>
              <a:t>nhập</a:t>
            </a:r>
            <a:r>
              <a:rPr lang="en-US" sz="3000" b="1" dirty="0" smtClean="0"/>
              <a:t> </a:t>
            </a:r>
            <a:r>
              <a:rPr lang="en-US" sz="3000" b="1" dirty="0" err="1" smtClean="0"/>
              <a:t>với</a:t>
            </a:r>
            <a:r>
              <a:rPr lang="en-US" sz="3000" b="1" dirty="0" smtClean="0"/>
              <a:t> </a:t>
            </a:r>
            <a:r>
              <a:rPr lang="en-US" sz="3000" b="1" dirty="0" err="1" smtClean="0"/>
              <a:t>thiên</a:t>
            </a:r>
            <a:r>
              <a:rPr lang="en-US" sz="3000" b="1" dirty="0" smtClean="0"/>
              <a:t> </a:t>
            </a:r>
            <a:r>
              <a:rPr lang="en-US" sz="3000" b="1" dirty="0" err="1" smtClean="0"/>
              <a:t>nhiên</a:t>
            </a:r>
            <a:r>
              <a:rPr lang="en-US" sz="3000" b="1" dirty="0" smtClean="0"/>
              <a:t>.</a:t>
            </a:r>
          </a:p>
          <a:p>
            <a:pPr algn="just"/>
            <a:r>
              <a:rPr lang="en-US" sz="3000" b="1" dirty="0"/>
              <a:t> </a:t>
            </a:r>
            <a:r>
              <a:rPr lang="en-US" sz="3000" b="1" dirty="0" smtClean="0"/>
              <a:t>  + Con </a:t>
            </a:r>
            <a:r>
              <a:rPr lang="en-US" sz="3000" b="1" dirty="0" err="1" smtClean="0"/>
              <a:t>người</a:t>
            </a:r>
            <a:r>
              <a:rPr lang="en-US" sz="3000" b="1" dirty="0" smtClean="0"/>
              <a:t> </a:t>
            </a:r>
            <a:r>
              <a:rPr lang="en-US" sz="3000" b="1" dirty="0" err="1" smtClean="0"/>
              <a:t>khỏe</a:t>
            </a:r>
            <a:r>
              <a:rPr lang="en-US" sz="3000" b="1" dirty="0" smtClean="0"/>
              <a:t> </a:t>
            </a:r>
            <a:r>
              <a:rPr lang="en-US" sz="3000" b="1" dirty="0" err="1" smtClean="0"/>
              <a:t>khoắn</a:t>
            </a:r>
            <a:r>
              <a:rPr lang="en-US" sz="3000" b="1" dirty="0" smtClean="0"/>
              <a:t>, say </a:t>
            </a:r>
            <a:r>
              <a:rPr lang="en-US" sz="3000" b="1" dirty="0" err="1" smtClean="0"/>
              <a:t>sưa</a:t>
            </a:r>
            <a:r>
              <a:rPr lang="en-US" sz="3000" b="1" dirty="0" smtClean="0"/>
              <a:t>, </a:t>
            </a:r>
            <a:r>
              <a:rPr lang="en-US" sz="3000" b="1" dirty="0" err="1" smtClean="0"/>
              <a:t>hào</a:t>
            </a:r>
            <a:r>
              <a:rPr lang="en-US" sz="3000" b="1" dirty="0" smtClean="0"/>
              <a:t> </a:t>
            </a:r>
            <a:r>
              <a:rPr lang="en-US" sz="3000" b="1" dirty="0" err="1" smtClean="0"/>
              <a:t>hứng</a:t>
            </a:r>
            <a:r>
              <a:rPr lang="en-US" sz="3000" b="1" dirty="0" smtClean="0"/>
              <a:t>, </a:t>
            </a:r>
            <a:r>
              <a:rPr lang="en-US" sz="3000" b="1" dirty="0" err="1" smtClean="0"/>
              <a:t>làm</a:t>
            </a:r>
            <a:r>
              <a:rPr lang="en-US" sz="3000" b="1" dirty="0" smtClean="0"/>
              <a:t> </a:t>
            </a:r>
            <a:r>
              <a:rPr lang="en-US" sz="3000" b="1" dirty="0" err="1" smtClean="0"/>
              <a:t>chủ</a:t>
            </a:r>
            <a:r>
              <a:rPr lang="en-US" sz="3000" b="1" dirty="0" smtClean="0"/>
              <a:t> </a:t>
            </a:r>
            <a:r>
              <a:rPr lang="en-US" sz="3000" b="1" dirty="0" err="1" smtClean="0"/>
              <a:t>công</a:t>
            </a:r>
            <a:r>
              <a:rPr lang="en-US" sz="3000" b="1" dirty="0" smtClean="0"/>
              <a:t> </a:t>
            </a:r>
            <a:r>
              <a:rPr lang="en-US" sz="3000" b="1" dirty="0" err="1" smtClean="0"/>
              <a:t>việc</a:t>
            </a:r>
            <a:r>
              <a:rPr lang="en-US" sz="3000" b="1" dirty="0" smtClean="0"/>
              <a:t> </a:t>
            </a:r>
            <a:r>
              <a:rPr lang="en-US" sz="3000" b="1" dirty="0" err="1" smtClean="0"/>
              <a:t>của</a:t>
            </a:r>
            <a:r>
              <a:rPr lang="en-US" sz="3000" b="1" dirty="0" smtClean="0"/>
              <a:t> </a:t>
            </a:r>
            <a:r>
              <a:rPr lang="en-US" sz="3000" b="1" dirty="0" err="1" smtClean="0"/>
              <a:t>mình</a:t>
            </a:r>
            <a:r>
              <a:rPr lang="en-US" sz="3000" b="1" dirty="0" smtClean="0"/>
              <a:t>, </a:t>
            </a:r>
            <a:r>
              <a:rPr lang="en-US" sz="3000" b="1" dirty="0" err="1" smtClean="0"/>
              <a:t>chinh</a:t>
            </a:r>
            <a:r>
              <a:rPr lang="en-US" sz="3000" b="1" dirty="0" smtClean="0"/>
              <a:t> </a:t>
            </a:r>
            <a:r>
              <a:rPr lang="en-US" sz="3000" b="1" dirty="0" err="1" smtClean="0"/>
              <a:t>phục</a:t>
            </a:r>
            <a:r>
              <a:rPr lang="en-US" sz="3000" b="1" dirty="0" smtClean="0"/>
              <a:t> </a:t>
            </a:r>
            <a:r>
              <a:rPr lang="en-US" sz="3000" b="1" dirty="0" err="1" smtClean="0"/>
              <a:t>thiên</a:t>
            </a:r>
            <a:r>
              <a:rPr lang="en-US" sz="3000" b="1" dirty="0" smtClean="0"/>
              <a:t> </a:t>
            </a:r>
            <a:r>
              <a:rPr lang="en-US" sz="3000" b="1" dirty="0" err="1" smtClean="0"/>
              <a:t>nhiên</a:t>
            </a:r>
            <a:r>
              <a:rPr lang="en-US" sz="3000" b="1" dirty="0" smtClean="0"/>
              <a:t>.</a:t>
            </a:r>
            <a:endParaRPr lang="en-US" b="1" dirty="0"/>
          </a:p>
        </p:txBody>
      </p:sp>
      <p:pic>
        <p:nvPicPr>
          <p:cNvPr id="7" name="Picture 7" descr="C:\Users\PhiLong\Desktop\ngu-dan-lao-dong-danh-bat-ca-làm-mam-truyen-thong-le-g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00" y="4104740"/>
            <a:ext cx="3168352" cy="23016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Rectangle 2"/>
          <p:cNvSpPr txBox="1">
            <a:spLocks noChangeArrowheads="1"/>
          </p:cNvSpPr>
          <p:nvPr/>
        </p:nvSpPr>
        <p:spPr>
          <a:xfrm>
            <a:off x="2711624" y="493365"/>
            <a:ext cx="7920880" cy="487363"/>
          </a:xfrm>
          <a:prstGeom prst="rect">
            <a:avLst/>
          </a:prstGeom>
        </p:spPr>
        <p:txBody>
          <a:bodyP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altLang="x-none" sz="2400" b="1" dirty="0">
                <a:solidFill>
                  <a:srgbClr val="FFFF00"/>
                </a:solidFill>
                <a:latin typeface="Arial Hebrew Scholar" charset="-79"/>
                <a:ea typeface="Arial Hebrew Scholar" charset="-79"/>
                <a:cs typeface="Arial Hebrew Scholar" charset="-79"/>
              </a:rPr>
              <a:t>C</a:t>
            </a:r>
            <a:r>
              <a:rPr lang="en-US" altLang="x-none" sz="2400" b="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Đoàn</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thuyền</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đánh</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cá</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dirty="0" smtClean="0">
                <a:solidFill>
                  <a:srgbClr val="FFFF00"/>
                </a:solidFill>
                <a:latin typeface="Arial Hebrew Scholar" charset="-79"/>
                <a:ea typeface="Arial Hebrew Scholar" charset="-79"/>
                <a:cs typeface="Arial Hebrew Scholar" charset="-79"/>
              </a:rPr>
              <a:t>(</a:t>
            </a:r>
            <a:r>
              <a:rPr lang="en-US" altLang="x-none" sz="2400" b="1" dirty="0" err="1" smtClean="0">
                <a:solidFill>
                  <a:srgbClr val="FFFF00"/>
                </a:solidFill>
                <a:latin typeface="Arial Hebrew Scholar" charset="-79"/>
                <a:ea typeface="Arial Hebrew Scholar" charset="-79"/>
                <a:cs typeface="Arial Hebrew Scholar" charset="-79"/>
              </a:rPr>
              <a:t>Huy</a:t>
            </a:r>
            <a:r>
              <a:rPr lang="en-US" altLang="x-none" sz="2400" b="1" dirty="0" smtClean="0">
                <a:solidFill>
                  <a:srgbClr val="FFFF00"/>
                </a:solidFill>
                <a:latin typeface="Arial Hebrew Scholar" charset="-79"/>
                <a:ea typeface="Arial Hebrew Scholar" charset="-79"/>
                <a:cs typeface="Arial Hebrew Scholar" charset="-79"/>
              </a:rPr>
              <a:t> </a:t>
            </a:r>
            <a:r>
              <a:rPr lang="en-US" altLang="x-none" sz="2400" b="1" dirty="0" err="1" smtClean="0">
                <a:solidFill>
                  <a:srgbClr val="FFFF00"/>
                </a:solidFill>
                <a:latin typeface="Arial Hebrew Scholar" charset="-79"/>
                <a:ea typeface="Arial Hebrew Scholar" charset="-79"/>
                <a:cs typeface="Arial Hebrew Scholar" charset="-79"/>
              </a:rPr>
              <a:t>Cận</a:t>
            </a:r>
            <a:r>
              <a:rPr lang="en-US" altLang="x-none" sz="2400" b="1" dirty="0" smtClean="0">
                <a:solidFill>
                  <a:srgbClr val="FFFF00"/>
                </a:solidFill>
                <a:latin typeface="Arial Hebrew Scholar" charset="-79"/>
                <a:ea typeface="Arial Hebrew Scholar" charset="-79"/>
                <a:cs typeface="Arial Hebrew Scholar" charset="-79"/>
              </a:rPr>
              <a:t>)</a:t>
            </a:r>
            <a:endParaRPr lang="en-US" altLang="x-none" sz="2400" b="1" dirty="0">
              <a:solidFill>
                <a:srgbClr val="FFFF00"/>
              </a:solidFill>
              <a:latin typeface="Arial Hebrew Scholar" charset="-79"/>
              <a:ea typeface="Arial Hebrew Scholar" charset="-79"/>
              <a:cs typeface="Arial Hebrew Scholar" charset="-79"/>
            </a:endParaRPr>
          </a:p>
        </p:txBody>
      </p:sp>
    </p:spTree>
    <p:extLst>
      <p:ext uri="{BB962C8B-B14F-4D97-AF65-F5344CB8AC3E}">
        <p14:creationId xmlns:p14="http://schemas.microsoft.com/office/powerpoint/2010/main" val="18542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circle(in)">
                                      <p:cBhvr>
                                        <p:cTn id="7" dur="20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barn(inVertical)">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arn(inVertical)">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arn(inVertical)">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barn(inVertical)">
                                      <p:cBhvr>
                                        <p:cTn id="4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909" y="869904"/>
            <a:ext cx="3067105" cy="5295400"/>
          </a:xfrm>
          <a:prstGeom prst="rect">
            <a:avLst/>
          </a:prstGeom>
        </p:spPr>
      </p:pic>
      <p:sp>
        <p:nvSpPr>
          <p:cNvPr id="5" name="TextBox 4"/>
          <p:cNvSpPr txBox="1"/>
          <p:nvPr/>
        </p:nvSpPr>
        <p:spPr>
          <a:xfrm>
            <a:off x="817477" y="867993"/>
            <a:ext cx="3046275" cy="4154984"/>
          </a:xfrm>
          <a:prstGeom prst="rect">
            <a:avLst/>
          </a:prstGeom>
          <a:noFill/>
        </p:spPr>
        <p:txBody>
          <a:bodyPr wrap="square" rtlCol="0">
            <a:spAutoFit/>
          </a:bodyPr>
          <a:lstStyle/>
          <a:p>
            <a:pPr algn="just"/>
            <a:r>
              <a:rPr lang="en-US" sz="2200" b="1" dirty="0">
                <a:solidFill>
                  <a:schemeClr val="bg1"/>
                </a:solidFill>
                <a:latin typeface="Arial" panose="020B0604020202020204" pitchFamily="34" charset="0"/>
                <a:cs typeface="Arial" panose="020B0604020202020204" pitchFamily="34" charset="0"/>
              </a:rPr>
              <a:t>I. </a:t>
            </a:r>
            <a:r>
              <a:rPr lang="en-US" sz="2200" b="1" dirty="0" err="1">
                <a:solidFill>
                  <a:schemeClr val="bg1"/>
                </a:solidFill>
                <a:latin typeface="Arial" panose="020B0604020202020204" pitchFamily="34" charset="0"/>
                <a:cs typeface="Arial" panose="020B0604020202020204" pitchFamily="34" charset="0"/>
              </a:rPr>
              <a:t>Giới</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thiệu</a:t>
            </a:r>
            <a:endParaRPr lang="en-US" sz="2200" b="1" dirty="0">
              <a:solidFill>
                <a:schemeClr val="bg1"/>
              </a:solidFill>
              <a:latin typeface="Arial" panose="020B0604020202020204" pitchFamily="34" charset="0"/>
              <a:cs typeface="Arial" panose="020B0604020202020204" pitchFamily="34" charset="0"/>
            </a:endParaRPr>
          </a:p>
          <a:p>
            <a:pPr algn="just"/>
            <a:r>
              <a:rPr lang="en-US" sz="2200" b="1" dirty="0">
                <a:solidFill>
                  <a:schemeClr val="bg1"/>
                </a:solidFill>
                <a:latin typeface="Arial" panose="020B0604020202020204" pitchFamily="34" charset="0"/>
                <a:cs typeface="Arial" panose="020B0604020202020204" pitchFamily="34" charset="0"/>
              </a:rPr>
              <a:t>II. </a:t>
            </a:r>
            <a:r>
              <a:rPr lang="en-US" sz="2200" b="1" dirty="0" err="1">
                <a:solidFill>
                  <a:schemeClr val="bg1"/>
                </a:solidFill>
                <a:latin typeface="Arial" panose="020B0604020202020204" pitchFamily="34" charset="0"/>
                <a:cs typeface="Arial" panose="020B0604020202020204" pitchFamily="34" charset="0"/>
              </a:rPr>
              <a:t>Đọc</a:t>
            </a:r>
            <a:r>
              <a:rPr lang="en-US" sz="2200" b="1" dirty="0">
                <a:solidFill>
                  <a:schemeClr val="bg1"/>
                </a:solidFill>
                <a:latin typeface="Arial" panose="020B0604020202020204" pitchFamily="34" charset="0"/>
                <a:cs typeface="Arial" panose="020B0604020202020204" pitchFamily="34" charset="0"/>
              </a:rPr>
              <a:t> – </a:t>
            </a:r>
            <a:r>
              <a:rPr lang="en-US" sz="2200" b="1" dirty="0" err="1">
                <a:solidFill>
                  <a:schemeClr val="bg1"/>
                </a:solidFill>
                <a:latin typeface="Arial" panose="020B0604020202020204" pitchFamily="34" charset="0"/>
                <a:cs typeface="Arial" panose="020B0604020202020204" pitchFamily="34" charset="0"/>
              </a:rPr>
              <a:t>hiểu</a:t>
            </a:r>
            <a:endParaRPr lang="en-US" sz="2200" b="1" dirty="0">
              <a:solidFill>
                <a:schemeClr val="bg1"/>
              </a:solidFill>
              <a:latin typeface="Arial" panose="020B0604020202020204" pitchFamily="34" charset="0"/>
              <a:cs typeface="Arial" panose="020B0604020202020204" pitchFamily="34" charset="0"/>
            </a:endParaRPr>
          </a:p>
          <a:p>
            <a:pPr algn="just"/>
            <a:r>
              <a:rPr lang="en-US" sz="2200" b="1" dirty="0">
                <a:solidFill>
                  <a:schemeClr val="bg1"/>
                </a:solidFill>
                <a:latin typeface="Arial" panose="020B0604020202020204" pitchFamily="34" charset="0"/>
                <a:ea typeface="Arial Hebrew Scholar" charset="-79"/>
                <a:cs typeface="Arial" panose="020B0604020202020204" pitchFamily="34" charset="0"/>
              </a:rPr>
              <a:t>1. </a:t>
            </a:r>
            <a:r>
              <a:rPr lang="vi-VN" sz="2200" b="1" dirty="0">
                <a:solidFill>
                  <a:schemeClr val="bg1"/>
                </a:solidFill>
                <a:latin typeface="Arial" panose="020B0604020202020204" pitchFamily="34" charset="0"/>
                <a:ea typeface="Arial Hebrew Scholar" charset="-79"/>
                <a:cs typeface="Arial" panose="020B0604020202020204" pitchFamily="34" charset="0"/>
              </a:rPr>
              <a:t>Hình ảnh đoàn thuy</a:t>
            </a:r>
            <a:r>
              <a:rPr lang="en-US" sz="2200" b="1" dirty="0">
                <a:solidFill>
                  <a:schemeClr val="bg1"/>
                </a:solidFill>
                <a:latin typeface="Arial" panose="020B0604020202020204" pitchFamily="34" charset="0"/>
                <a:ea typeface="Arial Hebrew Scholar" charset="-79"/>
                <a:cs typeface="Arial" panose="020B0604020202020204" pitchFamily="34" charset="0"/>
              </a:rPr>
              <a:t>ề</a:t>
            </a:r>
            <a:r>
              <a:rPr lang="vi-VN" sz="2200" b="1" dirty="0">
                <a:solidFill>
                  <a:schemeClr val="bg1"/>
                </a:solidFill>
                <a:latin typeface="Arial" panose="020B0604020202020204" pitchFamily="34" charset="0"/>
                <a:ea typeface="Arial Hebrew Scholar" charset="-79"/>
                <a:cs typeface="Arial" panose="020B0604020202020204" pitchFamily="34" charset="0"/>
              </a:rPr>
              <a:t>n ra khơi (2 khổ thơ đầu)</a:t>
            </a:r>
            <a:endParaRPr lang="en-US" sz="2200" b="1" dirty="0">
              <a:solidFill>
                <a:schemeClr val="bg1"/>
              </a:solidFill>
              <a:latin typeface="Arial" panose="020B0604020202020204" pitchFamily="34" charset="0"/>
              <a:cs typeface="Arial" panose="020B0604020202020204" pitchFamily="34" charset="0"/>
            </a:endParaRPr>
          </a:p>
          <a:p>
            <a:pPr algn="just"/>
            <a:r>
              <a:rPr lang="vi-VN" sz="2200" b="1" dirty="0">
                <a:solidFill>
                  <a:schemeClr val="bg1"/>
                </a:solidFill>
                <a:latin typeface="Arial" panose="020B0604020202020204" pitchFamily="34" charset="0"/>
                <a:ea typeface="Arial Hebrew Scholar" charset="-79"/>
                <a:cs typeface="Arial" panose="020B0604020202020204" pitchFamily="34" charset="0"/>
              </a:rPr>
              <a:t>2. Cảnh đoàn thuyền đánh cá trên biển đêm (4 khổ thơ tiếp theo)</a:t>
            </a:r>
            <a:endParaRPr lang="en-US" sz="2200" b="1" dirty="0">
              <a:solidFill>
                <a:schemeClr val="bg1"/>
              </a:solidFill>
              <a:latin typeface="Arial" panose="020B0604020202020204" pitchFamily="34" charset="0"/>
              <a:ea typeface="Arial Hebrew Scholar" charset="-79"/>
              <a:cs typeface="Arial" panose="020B0604020202020204" pitchFamily="34" charset="0"/>
            </a:endParaRPr>
          </a:p>
          <a:p>
            <a:pPr algn="just"/>
            <a:r>
              <a:rPr lang="vi-VN" sz="2200" b="1" dirty="0" smtClean="0">
                <a:solidFill>
                  <a:srgbClr val="C00000"/>
                </a:solidFill>
                <a:latin typeface="Arial" panose="020B0604020202020204" pitchFamily="34" charset="0"/>
                <a:ea typeface="Arial Hebrew Scholar" charset="-79"/>
                <a:cs typeface="Arial" panose="020B0604020202020204" pitchFamily="34" charset="0"/>
              </a:rPr>
              <a:t>3</a:t>
            </a:r>
            <a:r>
              <a:rPr lang="vi-VN" sz="2200" b="1" dirty="0">
                <a:solidFill>
                  <a:srgbClr val="C00000"/>
                </a:solidFill>
                <a:latin typeface="Arial" panose="020B0604020202020204" pitchFamily="34" charset="0"/>
                <a:ea typeface="Arial Hebrew Scholar" charset="-79"/>
                <a:cs typeface="Arial" panose="020B0604020202020204" pitchFamily="34" charset="0"/>
              </a:rPr>
              <a:t>. Cảnh đoàn thuyền đánh cá trở về (khổ </a:t>
            </a:r>
            <a:r>
              <a:rPr lang="vi-VN" sz="2200" b="1" dirty="0" smtClean="0">
                <a:solidFill>
                  <a:srgbClr val="C00000"/>
                </a:solidFill>
                <a:latin typeface="Arial" panose="020B0604020202020204" pitchFamily="34" charset="0"/>
                <a:ea typeface="Arial Hebrew Scholar" charset="-79"/>
                <a:cs typeface="Arial" panose="020B0604020202020204" pitchFamily="34" charset="0"/>
              </a:rPr>
              <a:t>cuối)</a:t>
            </a:r>
            <a:endParaRPr lang="en-US" sz="2200" b="1" dirty="0">
              <a:solidFill>
                <a:srgbClr val="C00000"/>
              </a:solidFill>
              <a:latin typeface="Arial" panose="020B0604020202020204" pitchFamily="34" charset="0"/>
              <a:ea typeface="Arial Hebrew Scholar" charset="-79"/>
              <a:cs typeface="Arial" panose="020B0604020202020204" pitchFamily="34" charset="0"/>
            </a:endParaRPr>
          </a:p>
        </p:txBody>
      </p:sp>
      <p:pic>
        <p:nvPicPr>
          <p:cNvPr id="7172" name="Picture 4" descr="Kết quả hình ảnh cho Đoàn thuyền chạy đua cùng mặt trờ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2410" y="752527"/>
            <a:ext cx="3565797" cy="31835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4" name="Picture 6" descr="https://image.sggp.org.vn/w840/Uploaded/2020/xqkbczma/771/anh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8128" y="752528"/>
            <a:ext cx="3456385" cy="31835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978611" y="3937064"/>
            <a:ext cx="7539033" cy="2246769"/>
          </a:xfrm>
          <a:prstGeom prst="rect">
            <a:avLst/>
          </a:prstGeom>
          <a:noFill/>
        </p:spPr>
        <p:txBody>
          <a:bodyPr wrap="square" rtlCol="0">
            <a:spAutoFit/>
          </a:bodyPr>
          <a:lstStyle/>
          <a:p>
            <a:pPr algn="just"/>
            <a:r>
              <a:rPr lang="en-US" sz="2800" b="1" dirty="0" smtClean="0"/>
              <a:t>- </a:t>
            </a:r>
            <a:r>
              <a:rPr lang="en-US" sz="2800" b="1" dirty="0" err="1" smtClean="0"/>
              <a:t>Cảnh</a:t>
            </a:r>
            <a:r>
              <a:rPr lang="en-US" sz="2800" b="1" dirty="0" smtClean="0"/>
              <a:t> </a:t>
            </a:r>
            <a:r>
              <a:rPr lang="en-US" sz="2800" b="1" dirty="0" err="1" smtClean="0"/>
              <a:t>bình</a:t>
            </a:r>
            <a:r>
              <a:rPr lang="en-US" sz="2800" b="1" dirty="0" smtClean="0"/>
              <a:t> minh </a:t>
            </a:r>
            <a:r>
              <a:rPr lang="en-US" sz="2800" b="1" dirty="0" err="1" smtClean="0"/>
              <a:t>trên</a:t>
            </a:r>
            <a:r>
              <a:rPr lang="en-US" sz="2800" b="1" dirty="0" smtClean="0"/>
              <a:t> </a:t>
            </a:r>
            <a:r>
              <a:rPr lang="en-US" sz="2800" b="1" dirty="0" err="1" smtClean="0"/>
              <a:t>biển</a:t>
            </a:r>
            <a:r>
              <a:rPr lang="en-US" sz="2800" b="1" dirty="0" smtClean="0"/>
              <a:t> </a:t>
            </a:r>
            <a:r>
              <a:rPr lang="en-US" sz="2800" b="1" dirty="0" err="1" smtClean="0"/>
              <a:t>rực</a:t>
            </a:r>
            <a:r>
              <a:rPr lang="en-US" sz="2800" b="1" dirty="0" smtClean="0"/>
              <a:t> </a:t>
            </a:r>
            <a:r>
              <a:rPr lang="en-US" sz="2800" b="1" dirty="0" err="1" smtClean="0"/>
              <a:t>rỡ</a:t>
            </a:r>
            <a:r>
              <a:rPr lang="en-US" sz="2800" b="1" dirty="0" smtClean="0"/>
              <a:t>, </a:t>
            </a:r>
            <a:r>
              <a:rPr lang="en-US" sz="2800" b="1" dirty="0" err="1" smtClean="0"/>
              <a:t>huy</a:t>
            </a:r>
            <a:r>
              <a:rPr lang="en-US" sz="2800" b="1" dirty="0" smtClean="0"/>
              <a:t> </a:t>
            </a:r>
            <a:r>
              <a:rPr lang="en-US" sz="2800" b="1" dirty="0" err="1" smtClean="0"/>
              <a:t>hoàng</a:t>
            </a:r>
            <a:r>
              <a:rPr lang="en-US" sz="2800" b="1" dirty="0" smtClean="0"/>
              <a:t>.</a:t>
            </a:r>
          </a:p>
          <a:p>
            <a:pPr algn="just"/>
            <a:endParaRPr lang="en-US" sz="2800" b="1" dirty="0" smtClean="0"/>
          </a:p>
          <a:p>
            <a:pPr algn="just"/>
            <a:r>
              <a:rPr lang="en-US" sz="2800" b="1" dirty="0" smtClean="0"/>
              <a:t>- </a:t>
            </a:r>
            <a:r>
              <a:rPr lang="en-US" sz="2800" b="1" dirty="0" err="1" smtClean="0"/>
              <a:t>Hình</a:t>
            </a:r>
            <a:r>
              <a:rPr lang="en-US" sz="2800" b="1" dirty="0" smtClean="0"/>
              <a:t> </a:t>
            </a:r>
            <a:r>
              <a:rPr lang="en-US" sz="2800" b="1" dirty="0" err="1" smtClean="0"/>
              <a:t>ảnh</a:t>
            </a:r>
            <a:r>
              <a:rPr lang="en-US" sz="2800" b="1" dirty="0" smtClean="0"/>
              <a:t> </a:t>
            </a:r>
            <a:r>
              <a:rPr lang="en-US" sz="2800" b="1" dirty="0" err="1" smtClean="0"/>
              <a:t>đoàn</a:t>
            </a:r>
            <a:r>
              <a:rPr lang="en-US" sz="2800" b="1" dirty="0" smtClean="0"/>
              <a:t> </a:t>
            </a:r>
            <a:r>
              <a:rPr lang="en-US" sz="2800" b="1" dirty="0" err="1" smtClean="0"/>
              <a:t>thuyền</a:t>
            </a:r>
            <a:r>
              <a:rPr lang="en-US" sz="2800" b="1" dirty="0" smtClean="0"/>
              <a:t> </a:t>
            </a:r>
            <a:r>
              <a:rPr lang="en-US" sz="2800" b="1" dirty="0" err="1" smtClean="0"/>
              <a:t>trở</a:t>
            </a:r>
            <a:r>
              <a:rPr lang="en-US" sz="2800" b="1" dirty="0" smtClean="0"/>
              <a:t> </a:t>
            </a:r>
            <a:r>
              <a:rPr lang="en-US" sz="2800" b="1" dirty="0" err="1" smtClean="0"/>
              <a:t>về</a:t>
            </a:r>
            <a:r>
              <a:rPr lang="en-US" sz="2800" b="1" dirty="0" smtClean="0"/>
              <a:t> </a:t>
            </a:r>
            <a:r>
              <a:rPr lang="en-US" sz="2800" b="1" dirty="0" err="1" smtClean="0"/>
              <a:t>với</a:t>
            </a:r>
            <a:r>
              <a:rPr lang="en-US" sz="2800" b="1" dirty="0" smtClean="0"/>
              <a:t> </a:t>
            </a:r>
            <a:r>
              <a:rPr lang="en-US" sz="2800" b="1" dirty="0" err="1" smtClean="0"/>
              <a:t>khí</a:t>
            </a:r>
            <a:r>
              <a:rPr lang="en-US" sz="2800" b="1" dirty="0" smtClean="0"/>
              <a:t> </a:t>
            </a:r>
            <a:r>
              <a:rPr lang="en-US" sz="2800" b="1" dirty="0" err="1" smtClean="0"/>
              <a:t>thế</a:t>
            </a:r>
            <a:r>
              <a:rPr lang="en-US" sz="2800" b="1" dirty="0" smtClean="0"/>
              <a:t> </a:t>
            </a:r>
            <a:r>
              <a:rPr lang="en-US" sz="2800" b="1" dirty="0" err="1" smtClean="0"/>
              <a:t>khẩn</a:t>
            </a:r>
            <a:r>
              <a:rPr lang="en-US" sz="2800" b="1" dirty="0" smtClean="0"/>
              <a:t> </a:t>
            </a:r>
            <a:r>
              <a:rPr lang="en-US" sz="2800" b="1" dirty="0" err="1" smtClean="0"/>
              <a:t>trương</a:t>
            </a:r>
            <a:r>
              <a:rPr lang="en-US" sz="2800" b="1" dirty="0"/>
              <a:t> </a:t>
            </a:r>
            <a:r>
              <a:rPr lang="en-US" sz="2800" b="1" dirty="0" err="1" smtClean="0"/>
              <a:t>và</a:t>
            </a:r>
            <a:r>
              <a:rPr lang="en-US" sz="2800" b="1" dirty="0" smtClean="0"/>
              <a:t> </a:t>
            </a:r>
            <a:r>
              <a:rPr lang="en-US" sz="2800" b="1" dirty="0" err="1" smtClean="0"/>
              <a:t>niềm</a:t>
            </a:r>
            <a:r>
              <a:rPr lang="en-US" sz="2800" b="1" dirty="0" smtClean="0"/>
              <a:t> </a:t>
            </a:r>
            <a:r>
              <a:rPr lang="en-US" sz="2800" b="1" dirty="0" err="1" smtClean="0"/>
              <a:t>vui</a:t>
            </a:r>
            <a:r>
              <a:rPr lang="en-US" sz="2800" b="1" dirty="0" smtClean="0"/>
              <a:t> </a:t>
            </a:r>
            <a:r>
              <a:rPr lang="en-US" sz="2800" b="1" dirty="0" err="1" smtClean="0"/>
              <a:t>thắng</a:t>
            </a:r>
            <a:r>
              <a:rPr lang="en-US" sz="2800" b="1" dirty="0" smtClean="0"/>
              <a:t> </a:t>
            </a:r>
            <a:r>
              <a:rPr lang="en-US" sz="2800" b="1" dirty="0" err="1" smtClean="0"/>
              <a:t>lợi</a:t>
            </a:r>
            <a:r>
              <a:rPr lang="en-US" sz="2800" b="1" dirty="0" smtClean="0"/>
              <a:t>.</a:t>
            </a:r>
          </a:p>
        </p:txBody>
      </p:sp>
      <p:sp>
        <p:nvSpPr>
          <p:cNvPr id="10" name="Rectangle 2"/>
          <p:cNvSpPr txBox="1">
            <a:spLocks noChangeArrowheads="1"/>
          </p:cNvSpPr>
          <p:nvPr/>
        </p:nvSpPr>
        <p:spPr>
          <a:xfrm>
            <a:off x="2567608" y="349349"/>
            <a:ext cx="7920880" cy="487363"/>
          </a:xfrm>
          <a:prstGeom prst="rect">
            <a:avLst/>
          </a:prstGeom>
        </p:spPr>
        <p:txBody>
          <a:bodyP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altLang="x-none" sz="2400" b="1" dirty="0">
                <a:solidFill>
                  <a:srgbClr val="FFFF00"/>
                </a:solidFill>
                <a:latin typeface="Arial Hebrew Scholar" charset="-79"/>
                <a:ea typeface="Arial Hebrew Scholar" charset="-79"/>
                <a:cs typeface="Arial Hebrew Scholar" charset="-79"/>
              </a:rPr>
              <a:t>C</a:t>
            </a:r>
            <a:r>
              <a:rPr lang="en-US" altLang="x-none" sz="2400" b="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Đoàn</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thuyền</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đánh</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cá</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dirty="0" smtClean="0">
                <a:solidFill>
                  <a:srgbClr val="FFFF00"/>
                </a:solidFill>
                <a:latin typeface="Arial Hebrew Scholar" charset="-79"/>
                <a:ea typeface="Arial Hebrew Scholar" charset="-79"/>
                <a:cs typeface="Arial Hebrew Scholar" charset="-79"/>
              </a:rPr>
              <a:t>(</a:t>
            </a:r>
            <a:r>
              <a:rPr lang="en-US" altLang="x-none" sz="2400" b="1" dirty="0" err="1" smtClean="0">
                <a:solidFill>
                  <a:srgbClr val="FFFF00"/>
                </a:solidFill>
                <a:latin typeface="Arial Hebrew Scholar" charset="-79"/>
                <a:ea typeface="Arial Hebrew Scholar" charset="-79"/>
                <a:cs typeface="Arial Hebrew Scholar" charset="-79"/>
              </a:rPr>
              <a:t>Huy</a:t>
            </a:r>
            <a:r>
              <a:rPr lang="en-US" altLang="x-none" sz="2400" b="1" dirty="0" smtClean="0">
                <a:solidFill>
                  <a:srgbClr val="FFFF00"/>
                </a:solidFill>
                <a:latin typeface="Arial Hebrew Scholar" charset="-79"/>
                <a:ea typeface="Arial Hebrew Scholar" charset="-79"/>
                <a:cs typeface="Arial Hebrew Scholar" charset="-79"/>
              </a:rPr>
              <a:t> </a:t>
            </a:r>
            <a:r>
              <a:rPr lang="en-US" altLang="x-none" sz="2400" b="1" dirty="0" err="1" smtClean="0">
                <a:solidFill>
                  <a:srgbClr val="FFFF00"/>
                </a:solidFill>
                <a:latin typeface="Arial Hebrew Scholar" charset="-79"/>
                <a:ea typeface="Arial Hebrew Scholar" charset="-79"/>
                <a:cs typeface="Arial Hebrew Scholar" charset="-79"/>
              </a:rPr>
              <a:t>Cận</a:t>
            </a:r>
            <a:r>
              <a:rPr lang="en-US" altLang="x-none" sz="2400" b="1" dirty="0" smtClean="0">
                <a:solidFill>
                  <a:srgbClr val="FFFF00"/>
                </a:solidFill>
                <a:latin typeface="Arial Hebrew Scholar" charset="-79"/>
                <a:ea typeface="Arial Hebrew Scholar" charset="-79"/>
                <a:cs typeface="Arial Hebrew Scholar" charset="-79"/>
              </a:rPr>
              <a:t>)</a:t>
            </a:r>
            <a:endParaRPr lang="en-US" altLang="x-none" sz="2400" b="1" dirty="0">
              <a:solidFill>
                <a:srgbClr val="FFFF00"/>
              </a:solidFill>
              <a:latin typeface="Arial Hebrew Scholar" charset="-79"/>
              <a:ea typeface="Arial Hebrew Scholar" charset="-79"/>
              <a:cs typeface="Arial Hebrew Scholar" charset="-79"/>
            </a:endParaRPr>
          </a:p>
        </p:txBody>
      </p:sp>
    </p:spTree>
    <p:extLst>
      <p:ext uri="{BB962C8B-B14F-4D97-AF65-F5344CB8AC3E}">
        <p14:creationId xmlns:p14="http://schemas.microsoft.com/office/powerpoint/2010/main" val="369573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barn(inVertical)">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barn(inVertical)">
                                      <p:cBhvr>
                                        <p:cTn id="12" dur="500"/>
                                        <p:tgtEl>
                                          <p:spTgt spid="7172"/>
                                        </p:tgtEl>
                                      </p:cBhvr>
                                    </p:animEffect>
                                  </p:childTnLst>
                                </p:cTn>
                              </p:par>
                              <p:par>
                                <p:cTn id="13" presetID="16" presetClass="entr" presetSubtype="21" fill="hold" nodeType="withEffect">
                                  <p:stCondLst>
                                    <p:cond delay="0"/>
                                  </p:stCondLst>
                                  <p:childTnLst>
                                    <p:set>
                                      <p:cBhvr>
                                        <p:cTn id="14" dur="1" fill="hold">
                                          <p:stCondLst>
                                            <p:cond delay="0"/>
                                          </p:stCondLst>
                                        </p:cTn>
                                        <p:tgtEl>
                                          <p:spTgt spid="7174"/>
                                        </p:tgtEl>
                                        <p:attrNameLst>
                                          <p:attrName>style.visibility</p:attrName>
                                        </p:attrNameLst>
                                      </p:cBhvr>
                                      <p:to>
                                        <p:strVal val="visible"/>
                                      </p:to>
                                    </p:set>
                                    <p:animEffect transition="in" filter="barn(inVertical)">
                                      <p:cBhvr>
                                        <p:cTn id="15" dur="500"/>
                                        <p:tgtEl>
                                          <p:spTgt spid="717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barn(inVertical)">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barn(inVertical)">
                                      <p:cBhvr>
                                        <p:cTn id="2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46825" y="154087"/>
            <a:ext cx="2682328" cy="682625"/>
          </a:xfrm>
        </p:spPr>
        <p:txBody>
          <a:bodyPr>
            <a:normAutofit/>
          </a:bodyPr>
          <a:lstStyle/>
          <a:p>
            <a:pPr algn="ctr"/>
            <a:r>
              <a:rPr lang="en-US" altLang="x-none" sz="3500" b="1" dirty="0" err="1">
                <a:latin typeface="Times New Roman" charset="0"/>
                <a:ea typeface="Times New Roman" charset="0"/>
                <a:cs typeface="Times New Roman" charset="0"/>
              </a:rPr>
              <a:t>Tiết</a:t>
            </a:r>
            <a:r>
              <a:rPr lang="en-US" altLang="x-none" sz="3500" b="1" dirty="0">
                <a:latin typeface="Times New Roman" charset="0"/>
                <a:ea typeface="Times New Roman" charset="0"/>
                <a:cs typeface="Times New Roman" charset="0"/>
              </a:rPr>
              <a:t> </a:t>
            </a:r>
            <a:r>
              <a:rPr lang="en-US" altLang="x-none" sz="3500" b="1" dirty="0" smtClean="0">
                <a:latin typeface="Times New Roman" charset="0"/>
                <a:ea typeface="Times New Roman" charset="0"/>
                <a:cs typeface="Times New Roman" charset="0"/>
              </a:rPr>
              <a:t>2</a:t>
            </a:r>
            <a:endParaRPr lang="en-US" altLang="x-none" sz="3500" b="1" dirty="0">
              <a:latin typeface="Times New Roman" charset="0"/>
              <a:ea typeface="Times New Roman" charset="0"/>
              <a:cs typeface="Times New Roman" charset="0"/>
            </a:endParaRPr>
          </a:p>
        </p:txBody>
      </p:sp>
      <p:pic>
        <p:nvPicPr>
          <p:cNvPr id="1026" name="Picture 2" descr="Kết quả hình ảnh cho Đồng chí Chính Hữ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384" y="1808820"/>
            <a:ext cx="3672408" cy="47165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4.googleusercontent.com/proxy/I1zIE2bdaGxanRXZcd17ZGh_NJcChQf2Md9H_-K-fC2TOiW3rFurXpg4FPNcUS19HgPza5t4-TYv_Crai7sVUvL7mch-QQTJrGyFCzSYK--qgMYCLA_J1FjBNAQPacoLCmU61kRVx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3792" y="1808820"/>
            <a:ext cx="3811066" cy="47165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d3.violet.vn/uploads/previews/document/0/13/233/Doan-thuyen-danh-c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4858" y="1808820"/>
            <a:ext cx="3677766" cy="47165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0578" y="880264"/>
            <a:ext cx="3600400" cy="892552"/>
          </a:xfrm>
          <a:prstGeom prst="rect">
            <a:avLst/>
          </a:prstGeom>
          <a:noFill/>
        </p:spPr>
        <p:txBody>
          <a:bodyPr wrap="square" rtlCol="0">
            <a:spAutoFit/>
          </a:bodyPr>
          <a:lstStyle/>
          <a:p>
            <a:pPr algn="ctr"/>
            <a:r>
              <a:rPr lang="en-US" sz="2800" b="1" i="1" dirty="0" err="1" smtClean="0">
                <a:solidFill>
                  <a:srgbClr val="FFFF00"/>
                </a:solidFill>
              </a:rPr>
              <a:t>Đồng</a:t>
            </a:r>
            <a:r>
              <a:rPr lang="en-US" sz="2800" b="1" i="1" dirty="0" smtClean="0">
                <a:solidFill>
                  <a:srgbClr val="FFFF00"/>
                </a:solidFill>
              </a:rPr>
              <a:t> </a:t>
            </a:r>
            <a:r>
              <a:rPr lang="en-US" sz="2800" b="1" i="1" dirty="0" err="1" smtClean="0">
                <a:solidFill>
                  <a:srgbClr val="FFFF00"/>
                </a:solidFill>
              </a:rPr>
              <a:t>chí</a:t>
            </a:r>
            <a:endParaRPr lang="en-US" sz="2800" b="1" i="1" dirty="0" smtClean="0">
              <a:solidFill>
                <a:srgbClr val="FFFF00"/>
              </a:solidFill>
            </a:endParaRPr>
          </a:p>
          <a:p>
            <a:pPr algn="ctr"/>
            <a:r>
              <a:rPr lang="en-US" sz="2400" b="1" dirty="0" smtClean="0">
                <a:solidFill>
                  <a:srgbClr val="FFFF00"/>
                </a:solidFill>
              </a:rPr>
              <a:t>(</a:t>
            </a:r>
            <a:r>
              <a:rPr lang="en-US" sz="2400" b="1" dirty="0" err="1" smtClean="0">
                <a:solidFill>
                  <a:srgbClr val="FFFF00"/>
                </a:solidFill>
              </a:rPr>
              <a:t>Chính</a:t>
            </a:r>
            <a:r>
              <a:rPr lang="en-US" sz="2400" b="1" dirty="0" smtClean="0">
                <a:solidFill>
                  <a:srgbClr val="FFFF00"/>
                </a:solidFill>
              </a:rPr>
              <a:t> </a:t>
            </a:r>
            <a:r>
              <a:rPr lang="en-US" sz="2400" b="1" dirty="0" err="1" smtClean="0">
                <a:solidFill>
                  <a:srgbClr val="FFFF00"/>
                </a:solidFill>
              </a:rPr>
              <a:t>Hữu</a:t>
            </a:r>
            <a:r>
              <a:rPr lang="en-US" sz="2400" b="1" dirty="0" smtClean="0">
                <a:solidFill>
                  <a:srgbClr val="FFFF00"/>
                </a:solidFill>
              </a:rPr>
              <a:t>)</a:t>
            </a:r>
            <a:endParaRPr lang="en-US" sz="2400" b="1" dirty="0">
              <a:solidFill>
                <a:srgbClr val="FFFF00"/>
              </a:solidFill>
            </a:endParaRPr>
          </a:p>
        </p:txBody>
      </p:sp>
      <p:sp>
        <p:nvSpPr>
          <p:cNvPr id="18" name="TextBox 17"/>
          <p:cNvSpPr txBox="1"/>
          <p:nvPr/>
        </p:nvSpPr>
        <p:spPr>
          <a:xfrm>
            <a:off x="3984403" y="706051"/>
            <a:ext cx="4223195" cy="1138773"/>
          </a:xfrm>
          <a:prstGeom prst="rect">
            <a:avLst/>
          </a:prstGeom>
          <a:noFill/>
        </p:spPr>
        <p:txBody>
          <a:bodyPr wrap="square" rtlCol="0">
            <a:spAutoFit/>
          </a:bodyPr>
          <a:lstStyle/>
          <a:p>
            <a:pPr algn="ctr"/>
            <a:r>
              <a:rPr lang="en-US" sz="2400" b="1" i="1" dirty="0" err="1" smtClean="0">
                <a:solidFill>
                  <a:srgbClr val="FFFF00"/>
                </a:solidFill>
              </a:rPr>
              <a:t>Bài</a:t>
            </a:r>
            <a:r>
              <a:rPr lang="en-US" sz="2400" b="1" i="1" dirty="0" smtClean="0">
                <a:solidFill>
                  <a:srgbClr val="FFFF00"/>
                </a:solidFill>
              </a:rPr>
              <a:t> </a:t>
            </a:r>
            <a:r>
              <a:rPr lang="en-US" sz="2400" b="1" i="1" dirty="0" err="1" smtClean="0">
                <a:solidFill>
                  <a:srgbClr val="FFFF00"/>
                </a:solidFill>
              </a:rPr>
              <a:t>thơ</a:t>
            </a:r>
            <a:r>
              <a:rPr lang="en-US" sz="2400" b="1" i="1" dirty="0" smtClean="0">
                <a:solidFill>
                  <a:srgbClr val="FFFF00"/>
                </a:solidFill>
              </a:rPr>
              <a:t> </a:t>
            </a:r>
            <a:r>
              <a:rPr lang="en-US" sz="2400" b="1" i="1" dirty="0" err="1" smtClean="0">
                <a:solidFill>
                  <a:srgbClr val="FFFF00"/>
                </a:solidFill>
              </a:rPr>
              <a:t>về</a:t>
            </a:r>
            <a:r>
              <a:rPr lang="en-US" sz="2400" b="1" i="1" dirty="0" smtClean="0">
                <a:solidFill>
                  <a:srgbClr val="FFFF00"/>
                </a:solidFill>
              </a:rPr>
              <a:t> </a:t>
            </a:r>
            <a:r>
              <a:rPr lang="en-US" sz="2400" b="1" i="1" dirty="0" err="1" smtClean="0">
                <a:solidFill>
                  <a:srgbClr val="FFFF00"/>
                </a:solidFill>
              </a:rPr>
              <a:t>tiểu</a:t>
            </a:r>
            <a:r>
              <a:rPr lang="en-US" sz="2400" b="1" i="1" dirty="0" smtClean="0">
                <a:solidFill>
                  <a:srgbClr val="FFFF00"/>
                </a:solidFill>
              </a:rPr>
              <a:t> </a:t>
            </a:r>
            <a:r>
              <a:rPr lang="en-US" sz="2400" b="1" i="1" dirty="0" err="1" smtClean="0">
                <a:solidFill>
                  <a:srgbClr val="FFFF00"/>
                </a:solidFill>
              </a:rPr>
              <a:t>đội</a:t>
            </a:r>
            <a:r>
              <a:rPr lang="en-US" sz="2400" b="1" i="1" dirty="0" smtClean="0">
                <a:solidFill>
                  <a:srgbClr val="FFFF00"/>
                </a:solidFill>
              </a:rPr>
              <a:t> </a:t>
            </a:r>
            <a:r>
              <a:rPr lang="en-US" sz="2400" b="1" i="1" dirty="0" err="1" smtClean="0">
                <a:solidFill>
                  <a:srgbClr val="FFFF00"/>
                </a:solidFill>
              </a:rPr>
              <a:t>xe</a:t>
            </a:r>
            <a:r>
              <a:rPr lang="en-US" sz="2400" b="1" i="1" dirty="0" smtClean="0">
                <a:solidFill>
                  <a:srgbClr val="FFFF00"/>
                </a:solidFill>
              </a:rPr>
              <a:t> </a:t>
            </a:r>
            <a:r>
              <a:rPr lang="en-US" sz="2400" b="1" i="1" dirty="0" err="1" smtClean="0">
                <a:solidFill>
                  <a:srgbClr val="FFFF00"/>
                </a:solidFill>
              </a:rPr>
              <a:t>không</a:t>
            </a:r>
            <a:r>
              <a:rPr lang="en-US" sz="2400" b="1" i="1" dirty="0" smtClean="0">
                <a:solidFill>
                  <a:srgbClr val="FFFF00"/>
                </a:solidFill>
              </a:rPr>
              <a:t> </a:t>
            </a:r>
            <a:r>
              <a:rPr lang="en-US" sz="2400" b="1" i="1" dirty="0" err="1" smtClean="0">
                <a:solidFill>
                  <a:srgbClr val="FFFF00"/>
                </a:solidFill>
              </a:rPr>
              <a:t>kính</a:t>
            </a:r>
            <a:endParaRPr lang="en-US" sz="2400" b="1" i="1" dirty="0" smtClean="0">
              <a:solidFill>
                <a:srgbClr val="FFFF00"/>
              </a:solidFill>
            </a:endParaRPr>
          </a:p>
          <a:p>
            <a:pPr algn="ctr"/>
            <a:r>
              <a:rPr lang="en-US" sz="2000" b="1" dirty="0" smtClean="0">
                <a:solidFill>
                  <a:srgbClr val="FFFF00"/>
                </a:solidFill>
              </a:rPr>
              <a:t>(</a:t>
            </a:r>
            <a:r>
              <a:rPr lang="en-US" sz="2000" b="1" dirty="0" err="1" smtClean="0">
                <a:solidFill>
                  <a:srgbClr val="FFFF00"/>
                </a:solidFill>
              </a:rPr>
              <a:t>Phạm</a:t>
            </a:r>
            <a:r>
              <a:rPr lang="en-US" sz="2000" b="1" dirty="0" smtClean="0">
                <a:solidFill>
                  <a:srgbClr val="FFFF00"/>
                </a:solidFill>
              </a:rPr>
              <a:t> </a:t>
            </a:r>
            <a:r>
              <a:rPr lang="en-US" sz="2000" b="1" dirty="0" err="1" smtClean="0">
                <a:solidFill>
                  <a:srgbClr val="FFFF00"/>
                </a:solidFill>
              </a:rPr>
              <a:t>Tiến</a:t>
            </a:r>
            <a:r>
              <a:rPr lang="en-US" sz="2000" b="1" dirty="0" smtClean="0">
                <a:solidFill>
                  <a:srgbClr val="FFFF00"/>
                </a:solidFill>
              </a:rPr>
              <a:t> </a:t>
            </a:r>
            <a:r>
              <a:rPr lang="en-US" sz="2000" b="1" dirty="0" err="1" smtClean="0">
                <a:solidFill>
                  <a:srgbClr val="FFFF00"/>
                </a:solidFill>
              </a:rPr>
              <a:t>Duật</a:t>
            </a:r>
            <a:r>
              <a:rPr lang="en-US" sz="2000" b="1" dirty="0" smtClean="0">
                <a:solidFill>
                  <a:srgbClr val="FFFF00"/>
                </a:solidFill>
              </a:rPr>
              <a:t>)</a:t>
            </a:r>
            <a:endParaRPr lang="en-US" sz="2000" b="1" dirty="0">
              <a:solidFill>
                <a:srgbClr val="FFFF00"/>
              </a:solidFill>
            </a:endParaRPr>
          </a:p>
        </p:txBody>
      </p:sp>
      <p:sp>
        <p:nvSpPr>
          <p:cNvPr id="19" name="TextBox 18"/>
          <p:cNvSpPr txBox="1"/>
          <p:nvPr/>
        </p:nvSpPr>
        <p:spPr>
          <a:xfrm>
            <a:off x="8034858" y="908720"/>
            <a:ext cx="3888431" cy="892552"/>
          </a:xfrm>
          <a:prstGeom prst="rect">
            <a:avLst/>
          </a:prstGeom>
          <a:noFill/>
        </p:spPr>
        <p:txBody>
          <a:bodyPr wrap="square" rtlCol="0">
            <a:spAutoFit/>
          </a:bodyPr>
          <a:lstStyle/>
          <a:p>
            <a:pPr algn="ctr"/>
            <a:r>
              <a:rPr lang="en-US" sz="2800" b="1" i="1" dirty="0" err="1" smtClean="0">
                <a:solidFill>
                  <a:srgbClr val="FFFF00"/>
                </a:solidFill>
              </a:rPr>
              <a:t>Đoàn</a:t>
            </a:r>
            <a:r>
              <a:rPr lang="en-US" sz="2800" b="1" i="1" dirty="0" smtClean="0">
                <a:solidFill>
                  <a:srgbClr val="FFFF00"/>
                </a:solidFill>
              </a:rPr>
              <a:t> </a:t>
            </a:r>
            <a:r>
              <a:rPr lang="en-US" sz="2800" b="1" i="1" dirty="0" err="1" smtClean="0">
                <a:solidFill>
                  <a:srgbClr val="FFFF00"/>
                </a:solidFill>
              </a:rPr>
              <a:t>thuyền</a:t>
            </a:r>
            <a:r>
              <a:rPr lang="en-US" sz="2800" b="1" i="1" dirty="0" smtClean="0">
                <a:solidFill>
                  <a:srgbClr val="FFFF00"/>
                </a:solidFill>
              </a:rPr>
              <a:t> </a:t>
            </a:r>
            <a:r>
              <a:rPr lang="en-US" sz="2800" b="1" i="1" dirty="0" err="1" smtClean="0">
                <a:solidFill>
                  <a:srgbClr val="FFFF00"/>
                </a:solidFill>
              </a:rPr>
              <a:t>đánh</a:t>
            </a:r>
            <a:r>
              <a:rPr lang="en-US" sz="2800" b="1" i="1" dirty="0" smtClean="0">
                <a:solidFill>
                  <a:srgbClr val="FFFF00"/>
                </a:solidFill>
              </a:rPr>
              <a:t> </a:t>
            </a:r>
            <a:r>
              <a:rPr lang="en-US" sz="2800" b="1" i="1" dirty="0" err="1" smtClean="0">
                <a:solidFill>
                  <a:srgbClr val="FFFF00"/>
                </a:solidFill>
              </a:rPr>
              <a:t>cá</a:t>
            </a:r>
            <a:endParaRPr lang="en-US" sz="2800" b="1" i="1" dirty="0" smtClean="0">
              <a:solidFill>
                <a:srgbClr val="FFFF00"/>
              </a:solidFill>
            </a:endParaRPr>
          </a:p>
          <a:p>
            <a:pPr algn="ctr"/>
            <a:r>
              <a:rPr lang="en-US" sz="2400" b="1" dirty="0" smtClean="0">
                <a:solidFill>
                  <a:srgbClr val="FFFF00"/>
                </a:solidFill>
              </a:rPr>
              <a:t>(</a:t>
            </a:r>
            <a:r>
              <a:rPr lang="en-US" sz="2400" b="1" dirty="0" err="1" smtClean="0">
                <a:solidFill>
                  <a:srgbClr val="FFFF00"/>
                </a:solidFill>
              </a:rPr>
              <a:t>Huy</a:t>
            </a:r>
            <a:r>
              <a:rPr lang="en-US" sz="2400" b="1" dirty="0" smtClean="0">
                <a:solidFill>
                  <a:srgbClr val="FFFF00"/>
                </a:solidFill>
              </a:rPr>
              <a:t> </a:t>
            </a:r>
            <a:r>
              <a:rPr lang="en-US" sz="2400" b="1" dirty="0" err="1" smtClean="0">
                <a:solidFill>
                  <a:srgbClr val="FFFF00"/>
                </a:solidFill>
              </a:rPr>
              <a:t>Cận</a:t>
            </a:r>
            <a:r>
              <a:rPr lang="en-US" sz="2400" b="1" dirty="0" smtClean="0">
                <a:solidFill>
                  <a:srgbClr val="FFFF00"/>
                </a:solidFill>
              </a:rPr>
              <a:t>)</a:t>
            </a:r>
            <a:endParaRPr lang="en-US" sz="24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barn(inVertical)">
                                      <p:cBhvr>
                                        <p:cTn id="18" dur="500"/>
                                        <p:tgtEl>
                                          <p:spTgt spid="102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par>
                                <p:cTn id="24" presetID="16" presetClass="entr" presetSubtype="21" fill="hold" nodeType="with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barn(inVertical)">
                                      <p:cBhvr>
                                        <p:cTn id="26"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191" y="836712"/>
            <a:ext cx="3067105" cy="5295400"/>
          </a:xfrm>
          <a:prstGeom prst="rect">
            <a:avLst/>
          </a:prstGeom>
        </p:spPr>
      </p:pic>
      <p:sp>
        <p:nvSpPr>
          <p:cNvPr id="6" name="Rectangle 5"/>
          <p:cNvSpPr/>
          <p:nvPr/>
        </p:nvSpPr>
        <p:spPr>
          <a:xfrm>
            <a:off x="508615" y="881847"/>
            <a:ext cx="3067105" cy="1107996"/>
          </a:xfrm>
          <a:prstGeom prst="rect">
            <a:avLst/>
          </a:prstGeom>
        </p:spPr>
        <p:txBody>
          <a:bodyPr wrap="square">
            <a:spAutoFit/>
          </a:bodyPr>
          <a:lstStyle/>
          <a:p>
            <a:pPr marL="514350" indent="-514350" algn="just">
              <a:buAutoNum type="romanUcPeriod"/>
            </a:pPr>
            <a:r>
              <a:rPr lang="en-US" sz="2200" b="1" dirty="0" err="1" smtClean="0">
                <a:solidFill>
                  <a:schemeClr val="bg1"/>
                </a:solidFill>
                <a:latin typeface="Arial" panose="020B0604020202020204" pitchFamily="34" charset="0"/>
                <a:cs typeface="Arial" panose="020B0604020202020204" pitchFamily="34" charset="0"/>
              </a:rPr>
              <a:t>Giới</a:t>
            </a:r>
            <a:r>
              <a:rPr lang="en-US" sz="2200" b="1" dirty="0" smtClean="0">
                <a:solidFill>
                  <a:schemeClr val="bg1"/>
                </a:solidFill>
                <a:latin typeface="Arial" panose="020B0604020202020204" pitchFamily="34" charset="0"/>
                <a:cs typeface="Arial" panose="020B0604020202020204" pitchFamily="34" charset="0"/>
              </a:rPr>
              <a:t> </a:t>
            </a:r>
            <a:r>
              <a:rPr lang="en-US" sz="2200" b="1" dirty="0" err="1" smtClean="0">
                <a:solidFill>
                  <a:schemeClr val="bg1"/>
                </a:solidFill>
                <a:latin typeface="Arial" panose="020B0604020202020204" pitchFamily="34" charset="0"/>
                <a:cs typeface="Arial" panose="020B0604020202020204" pitchFamily="34" charset="0"/>
              </a:rPr>
              <a:t>thiệu</a:t>
            </a:r>
            <a:endParaRPr lang="en-US" sz="2200" b="1" dirty="0" smtClean="0">
              <a:solidFill>
                <a:schemeClr val="bg1"/>
              </a:solidFill>
              <a:latin typeface="Arial" panose="020B0604020202020204" pitchFamily="34" charset="0"/>
              <a:cs typeface="Arial" panose="020B0604020202020204" pitchFamily="34" charset="0"/>
            </a:endParaRPr>
          </a:p>
          <a:p>
            <a:pPr marL="514350" indent="-514350" algn="just">
              <a:buAutoNum type="romanUcPeriod"/>
            </a:pPr>
            <a:r>
              <a:rPr lang="en-US" sz="2200" b="1" dirty="0" err="1" smtClean="0">
                <a:solidFill>
                  <a:schemeClr val="bg1"/>
                </a:solidFill>
                <a:latin typeface="Arial" panose="020B0604020202020204" pitchFamily="34" charset="0"/>
                <a:cs typeface="Arial" panose="020B0604020202020204" pitchFamily="34" charset="0"/>
              </a:rPr>
              <a:t>Đọc</a:t>
            </a:r>
            <a:r>
              <a:rPr lang="en-US" sz="2200" b="1" dirty="0" smtClean="0">
                <a:solidFill>
                  <a:schemeClr val="bg1"/>
                </a:solidFill>
                <a:latin typeface="Arial" panose="020B0604020202020204" pitchFamily="34" charset="0"/>
                <a:cs typeface="Arial" panose="020B0604020202020204" pitchFamily="34" charset="0"/>
              </a:rPr>
              <a:t> – </a:t>
            </a:r>
            <a:r>
              <a:rPr lang="en-US" sz="2200" b="1" dirty="0" err="1" smtClean="0">
                <a:solidFill>
                  <a:schemeClr val="bg1"/>
                </a:solidFill>
                <a:latin typeface="Arial" panose="020B0604020202020204" pitchFamily="34" charset="0"/>
                <a:cs typeface="Arial" panose="020B0604020202020204" pitchFamily="34" charset="0"/>
              </a:rPr>
              <a:t>hiểu</a:t>
            </a:r>
            <a:endParaRPr lang="en-US" sz="2200" b="1" dirty="0" smtClean="0">
              <a:solidFill>
                <a:schemeClr val="bg1"/>
              </a:solidFill>
              <a:latin typeface="Arial" panose="020B0604020202020204" pitchFamily="34" charset="0"/>
              <a:cs typeface="Arial" panose="020B0604020202020204" pitchFamily="34" charset="0"/>
            </a:endParaRPr>
          </a:p>
          <a:p>
            <a:pPr marL="514350" indent="-514350" algn="just">
              <a:buAutoNum type="romanUcPeriod"/>
            </a:pPr>
            <a:r>
              <a:rPr lang="en-US" sz="2200" b="1" dirty="0" err="1" smtClean="0">
                <a:solidFill>
                  <a:srgbClr val="C00000"/>
                </a:solidFill>
                <a:latin typeface="Arial" panose="020B0604020202020204" pitchFamily="34" charset="0"/>
                <a:cs typeface="Arial" panose="020B0604020202020204" pitchFamily="34" charset="0"/>
              </a:rPr>
              <a:t>Tổng</a:t>
            </a:r>
            <a:r>
              <a:rPr lang="en-US" sz="2200" b="1" dirty="0" smtClean="0">
                <a:solidFill>
                  <a:srgbClr val="C00000"/>
                </a:solidFill>
                <a:latin typeface="Arial" panose="020B0604020202020204" pitchFamily="34" charset="0"/>
                <a:cs typeface="Arial" panose="020B0604020202020204" pitchFamily="34" charset="0"/>
              </a:rPr>
              <a:t> </a:t>
            </a:r>
            <a:r>
              <a:rPr lang="en-US" sz="2200" b="1" dirty="0" err="1" smtClean="0">
                <a:solidFill>
                  <a:srgbClr val="C00000"/>
                </a:solidFill>
                <a:latin typeface="Arial" panose="020B0604020202020204" pitchFamily="34" charset="0"/>
                <a:cs typeface="Arial" panose="020B0604020202020204" pitchFamily="34" charset="0"/>
              </a:rPr>
              <a:t>kết</a:t>
            </a:r>
            <a:endParaRPr lang="en-US" sz="2200" b="1" dirty="0">
              <a:solidFill>
                <a:srgbClr val="C00000"/>
              </a:solidFill>
              <a:latin typeface="Arial" panose="020B0604020202020204" pitchFamily="34" charset="0"/>
              <a:cs typeface="Arial" panose="020B0604020202020204" pitchFamily="34" charset="0"/>
            </a:endParaRPr>
          </a:p>
        </p:txBody>
      </p:sp>
      <p:pic>
        <p:nvPicPr>
          <p:cNvPr id="20" name="Picture 8" descr="https://file.vforum.vn/hinh/2018/01/phan-tich-bai-tho-doan-thuyen-danh-c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191" y="2516996"/>
            <a:ext cx="3067105" cy="36151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654100" y="1902311"/>
            <a:ext cx="3960440" cy="1938992"/>
          </a:xfrm>
          <a:prstGeom prst="rect">
            <a:avLst/>
          </a:prstGeom>
          <a:noFill/>
        </p:spPr>
        <p:txBody>
          <a:bodyPr wrap="square" rtlCol="0">
            <a:spAutoFit/>
          </a:bodyPr>
          <a:lstStyle/>
          <a:p>
            <a:pPr algn="just"/>
            <a:r>
              <a:rPr lang="en-US" sz="2400" dirty="0" smtClean="0">
                <a:solidFill>
                  <a:srgbClr val="FFFFFF"/>
                </a:solidFill>
              </a:rPr>
              <a:t>- </a:t>
            </a:r>
            <a:r>
              <a:rPr lang="en-US" sz="2400" b="1" dirty="0" err="1" smtClean="0">
                <a:solidFill>
                  <a:srgbClr val="FFFFFF"/>
                </a:solidFill>
              </a:rPr>
              <a:t>Sử</a:t>
            </a:r>
            <a:r>
              <a:rPr lang="en-US" sz="2400" b="1" dirty="0" smtClean="0">
                <a:solidFill>
                  <a:srgbClr val="FFFFFF"/>
                </a:solidFill>
              </a:rPr>
              <a:t> </a:t>
            </a:r>
            <a:r>
              <a:rPr lang="en-US" sz="2400" b="1" dirty="0" err="1" smtClean="0">
                <a:solidFill>
                  <a:srgbClr val="FFFFFF"/>
                </a:solidFill>
              </a:rPr>
              <a:t>dụng</a:t>
            </a:r>
            <a:r>
              <a:rPr lang="en-US" sz="2400" b="1" dirty="0" smtClean="0">
                <a:solidFill>
                  <a:srgbClr val="FFFFFF"/>
                </a:solidFill>
              </a:rPr>
              <a:t> </a:t>
            </a:r>
            <a:r>
              <a:rPr lang="en-US" sz="2400" b="1" dirty="0" err="1" smtClean="0">
                <a:solidFill>
                  <a:srgbClr val="FFFFFF"/>
                </a:solidFill>
              </a:rPr>
              <a:t>bút</a:t>
            </a:r>
            <a:r>
              <a:rPr lang="en-US" sz="2400" b="1" dirty="0" smtClean="0">
                <a:solidFill>
                  <a:srgbClr val="FFFFFF"/>
                </a:solidFill>
              </a:rPr>
              <a:t> </a:t>
            </a:r>
            <a:r>
              <a:rPr lang="en-US" sz="2400" b="1" dirty="0" err="1" smtClean="0">
                <a:solidFill>
                  <a:srgbClr val="FFFFFF"/>
                </a:solidFill>
              </a:rPr>
              <a:t>pháp</a:t>
            </a:r>
            <a:r>
              <a:rPr lang="en-US" sz="2400" b="1" dirty="0" smtClean="0">
                <a:solidFill>
                  <a:srgbClr val="FFFFFF"/>
                </a:solidFill>
              </a:rPr>
              <a:t> </a:t>
            </a:r>
            <a:r>
              <a:rPr lang="en-US" sz="2400" b="1" dirty="0" err="1" smtClean="0">
                <a:solidFill>
                  <a:srgbClr val="FFFFFF"/>
                </a:solidFill>
              </a:rPr>
              <a:t>lãng</a:t>
            </a:r>
            <a:r>
              <a:rPr lang="en-US" sz="2400" b="1" dirty="0" smtClean="0">
                <a:solidFill>
                  <a:srgbClr val="FFFFFF"/>
                </a:solidFill>
              </a:rPr>
              <a:t> </a:t>
            </a:r>
            <a:r>
              <a:rPr lang="en-US" sz="2400" b="1" dirty="0" err="1" smtClean="0">
                <a:solidFill>
                  <a:srgbClr val="FFFFFF"/>
                </a:solidFill>
              </a:rPr>
              <a:t>mạn</a:t>
            </a:r>
            <a:r>
              <a:rPr lang="en-US" sz="2400" b="1" dirty="0" smtClean="0">
                <a:solidFill>
                  <a:srgbClr val="FFFFFF"/>
                </a:solidFill>
              </a:rPr>
              <a:t> </a:t>
            </a:r>
            <a:r>
              <a:rPr lang="en-US" sz="2400" b="1" dirty="0" err="1" smtClean="0">
                <a:solidFill>
                  <a:srgbClr val="FFFFFF"/>
                </a:solidFill>
              </a:rPr>
              <a:t>kết</a:t>
            </a:r>
            <a:r>
              <a:rPr lang="en-US" sz="2400" b="1" dirty="0" smtClean="0">
                <a:solidFill>
                  <a:srgbClr val="FFFFFF"/>
                </a:solidFill>
              </a:rPr>
              <a:t> </a:t>
            </a:r>
            <a:r>
              <a:rPr lang="en-US" sz="2400" b="1" dirty="0" err="1" smtClean="0">
                <a:solidFill>
                  <a:srgbClr val="FFFFFF"/>
                </a:solidFill>
              </a:rPr>
              <a:t>hợp</a:t>
            </a:r>
            <a:r>
              <a:rPr lang="en-US" sz="2400" b="1" dirty="0" smtClean="0">
                <a:solidFill>
                  <a:srgbClr val="FFFFFF"/>
                </a:solidFill>
              </a:rPr>
              <a:t> </a:t>
            </a:r>
            <a:r>
              <a:rPr lang="en-US" sz="2400" b="1" dirty="0" err="1" smtClean="0">
                <a:solidFill>
                  <a:srgbClr val="FFFFFF"/>
                </a:solidFill>
              </a:rPr>
              <a:t>với</a:t>
            </a:r>
            <a:r>
              <a:rPr lang="en-US" sz="2400" b="1" dirty="0" smtClean="0">
                <a:solidFill>
                  <a:srgbClr val="FFFFFF"/>
                </a:solidFill>
              </a:rPr>
              <a:t> </a:t>
            </a:r>
            <a:r>
              <a:rPr lang="en-US" sz="2400" b="1" dirty="0" err="1" smtClean="0">
                <a:solidFill>
                  <a:srgbClr val="FFFFFF"/>
                </a:solidFill>
              </a:rPr>
              <a:t>các</a:t>
            </a:r>
            <a:r>
              <a:rPr lang="en-US" sz="2400" b="1" dirty="0" smtClean="0">
                <a:solidFill>
                  <a:srgbClr val="FFFFFF"/>
                </a:solidFill>
              </a:rPr>
              <a:t> </a:t>
            </a:r>
            <a:r>
              <a:rPr lang="en-US" sz="2400" b="1" dirty="0" err="1" smtClean="0">
                <a:solidFill>
                  <a:srgbClr val="FFFFFF"/>
                </a:solidFill>
              </a:rPr>
              <a:t>biện</a:t>
            </a:r>
            <a:r>
              <a:rPr lang="en-US" sz="2400" b="1" dirty="0" smtClean="0">
                <a:solidFill>
                  <a:srgbClr val="FFFFFF"/>
                </a:solidFill>
              </a:rPr>
              <a:t> </a:t>
            </a:r>
            <a:r>
              <a:rPr lang="en-US" sz="2400" b="1" dirty="0" err="1" smtClean="0">
                <a:solidFill>
                  <a:srgbClr val="FFFFFF"/>
                </a:solidFill>
              </a:rPr>
              <a:t>pháp</a:t>
            </a:r>
            <a:r>
              <a:rPr lang="en-US" sz="2400" b="1" dirty="0" smtClean="0">
                <a:solidFill>
                  <a:srgbClr val="FFFFFF"/>
                </a:solidFill>
              </a:rPr>
              <a:t> </a:t>
            </a:r>
            <a:r>
              <a:rPr lang="en-US" sz="2400" b="1" dirty="0" err="1" smtClean="0">
                <a:solidFill>
                  <a:srgbClr val="FFFFFF"/>
                </a:solidFill>
              </a:rPr>
              <a:t>nghệ</a:t>
            </a:r>
            <a:r>
              <a:rPr lang="en-US" sz="2400" b="1" dirty="0" smtClean="0">
                <a:solidFill>
                  <a:srgbClr val="FFFFFF"/>
                </a:solidFill>
              </a:rPr>
              <a:t> </a:t>
            </a:r>
            <a:r>
              <a:rPr lang="en-US" sz="2400" b="1" dirty="0" err="1" smtClean="0">
                <a:solidFill>
                  <a:srgbClr val="FFFFFF"/>
                </a:solidFill>
              </a:rPr>
              <a:t>thuật</a:t>
            </a:r>
            <a:r>
              <a:rPr lang="en-US" sz="2400" b="1" dirty="0" smtClean="0">
                <a:solidFill>
                  <a:srgbClr val="FFFFFF"/>
                </a:solidFill>
              </a:rPr>
              <a:t> (</a:t>
            </a:r>
            <a:r>
              <a:rPr lang="en-US" sz="2400" b="1" dirty="0" err="1" smtClean="0">
                <a:solidFill>
                  <a:srgbClr val="FFFFFF"/>
                </a:solidFill>
              </a:rPr>
              <a:t>đối</a:t>
            </a:r>
            <a:r>
              <a:rPr lang="en-US" sz="2400" b="1" dirty="0" smtClean="0">
                <a:solidFill>
                  <a:srgbClr val="FFFFFF"/>
                </a:solidFill>
              </a:rPr>
              <a:t> </a:t>
            </a:r>
            <a:r>
              <a:rPr lang="en-US" sz="2400" b="1" dirty="0" err="1" smtClean="0">
                <a:solidFill>
                  <a:srgbClr val="FFFFFF"/>
                </a:solidFill>
              </a:rPr>
              <a:t>lập</a:t>
            </a:r>
            <a:r>
              <a:rPr lang="en-US" sz="2400" b="1" dirty="0" smtClean="0">
                <a:solidFill>
                  <a:srgbClr val="FFFFFF"/>
                </a:solidFill>
              </a:rPr>
              <a:t>, so </a:t>
            </a:r>
            <a:r>
              <a:rPr lang="en-US" sz="2400" b="1" dirty="0" err="1" smtClean="0">
                <a:solidFill>
                  <a:srgbClr val="FFFFFF"/>
                </a:solidFill>
              </a:rPr>
              <a:t>sánh</a:t>
            </a:r>
            <a:r>
              <a:rPr lang="en-US" sz="2400" b="1" dirty="0" smtClean="0">
                <a:solidFill>
                  <a:srgbClr val="FFFFFF"/>
                </a:solidFill>
              </a:rPr>
              <a:t>, </a:t>
            </a:r>
            <a:r>
              <a:rPr lang="en-US" sz="2400" b="1" dirty="0" err="1" smtClean="0">
                <a:solidFill>
                  <a:srgbClr val="FFFFFF"/>
                </a:solidFill>
              </a:rPr>
              <a:t>nhân</a:t>
            </a:r>
            <a:r>
              <a:rPr lang="en-US" sz="2400" b="1" dirty="0" smtClean="0">
                <a:solidFill>
                  <a:srgbClr val="FFFFFF"/>
                </a:solidFill>
              </a:rPr>
              <a:t> </a:t>
            </a:r>
            <a:r>
              <a:rPr lang="en-US" sz="2400" b="1" dirty="0" err="1" smtClean="0">
                <a:solidFill>
                  <a:srgbClr val="FFFFFF"/>
                </a:solidFill>
              </a:rPr>
              <a:t>hóa</a:t>
            </a:r>
            <a:r>
              <a:rPr lang="en-US" sz="2400" b="1" dirty="0" smtClean="0">
                <a:solidFill>
                  <a:srgbClr val="FFFFFF"/>
                </a:solidFill>
              </a:rPr>
              <a:t>, </a:t>
            </a:r>
            <a:r>
              <a:rPr lang="en-US" sz="2400" b="1" dirty="0" err="1" smtClean="0">
                <a:solidFill>
                  <a:srgbClr val="FFFFFF"/>
                </a:solidFill>
              </a:rPr>
              <a:t>phóng</a:t>
            </a:r>
            <a:r>
              <a:rPr lang="en-US" sz="2400" b="1" dirty="0" smtClean="0">
                <a:solidFill>
                  <a:srgbClr val="FFFFFF"/>
                </a:solidFill>
              </a:rPr>
              <a:t> </a:t>
            </a:r>
            <a:r>
              <a:rPr lang="en-US" sz="2400" b="1" dirty="0" err="1" smtClean="0">
                <a:solidFill>
                  <a:srgbClr val="FFFFFF"/>
                </a:solidFill>
              </a:rPr>
              <a:t>đại</a:t>
            </a:r>
            <a:r>
              <a:rPr lang="en-US" sz="2400" b="1" dirty="0" smtClean="0">
                <a:solidFill>
                  <a:srgbClr val="FFFFFF"/>
                </a:solidFill>
              </a:rPr>
              <a:t>…)</a:t>
            </a:r>
            <a:endParaRPr lang="en-US" sz="2400" b="1" dirty="0">
              <a:solidFill>
                <a:srgbClr val="FFFFFF"/>
              </a:solidFill>
            </a:endParaRPr>
          </a:p>
        </p:txBody>
      </p:sp>
      <p:sp>
        <p:nvSpPr>
          <p:cNvPr id="14" name="Rectangle 13"/>
          <p:cNvSpPr/>
          <p:nvPr/>
        </p:nvSpPr>
        <p:spPr>
          <a:xfrm>
            <a:off x="3647669" y="3789040"/>
            <a:ext cx="3933531" cy="1200329"/>
          </a:xfrm>
          <a:prstGeom prst="rect">
            <a:avLst/>
          </a:prstGeom>
        </p:spPr>
        <p:txBody>
          <a:bodyPr wrap="square">
            <a:spAutoFit/>
          </a:bodyPr>
          <a:lstStyle/>
          <a:p>
            <a:pPr algn="just"/>
            <a:r>
              <a:rPr lang="en-US" sz="2400" b="1" dirty="0" smtClean="0">
                <a:solidFill>
                  <a:srgbClr val="FFFFFF"/>
                </a:solidFill>
                <a:latin typeface="Arial" pitchFamily="34" charset="0"/>
                <a:cs typeface="Arial" pitchFamily="34" charset="0"/>
              </a:rPr>
              <a:t>- </a:t>
            </a:r>
            <a:r>
              <a:rPr lang="en-US" sz="2400" b="1" dirty="0" err="1" smtClean="0">
                <a:solidFill>
                  <a:srgbClr val="FFFFFF"/>
                </a:solidFill>
                <a:latin typeface="Arial" pitchFamily="34" charset="0"/>
                <a:cs typeface="Arial" pitchFamily="34" charset="0"/>
              </a:rPr>
              <a:t>Xây</a:t>
            </a:r>
            <a:r>
              <a:rPr lang="en-US" sz="2400" b="1" dirty="0" smtClean="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dựng</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hình</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ảnh</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bằng</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liên</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tưởng</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tưởng</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tượng</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độc</a:t>
            </a:r>
            <a:r>
              <a:rPr lang="en-US" sz="2400" b="1" dirty="0">
                <a:solidFill>
                  <a:srgbClr val="FFFFFF"/>
                </a:solidFill>
                <a:latin typeface="Arial" pitchFamily="34" charset="0"/>
                <a:cs typeface="Arial" pitchFamily="34" charset="0"/>
              </a:rPr>
              <a:t> </a:t>
            </a:r>
            <a:r>
              <a:rPr lang="en-US" sz="2400" b="1" dirty="0" err="1" smtClean="0">
                <a:solidFill>
                  <a:srgbClr val="FFFFFF"/>
                </a:solidFill>
                <a:latin typeface="Arial" pitchFamily="34" charset="0"/>
                <a:cs typeface="Arial" pitchFamily="34" charset="0"/>
              </a:rPr>
              <a:t>đáo</a:t>
            </a:r>
            <a:endParaRPr lang="en-US" sz="2400" b="1" dirty="0">
              <a:solidFill>
                <a:srgbClr val="FFFFFF"/>
              </a:solidFill>
              <a:latin typeface="Arial" pitchFamily="34" charset="0"/>
              <a:cs typeface="Arial" pitchFamily="34" charset="0"/>
            </a:endParaRPr>
          </a:p>
        </p:txBody>
      </p:sp>
      <p:sp>
        <p:nvSpPr>
          <p:cNvPr id="15" name="Rectangle 14"/>
          <p:cNvSpPr/>
          <p:nvPr/>
        </p:nvSpPr>
        <p:spPr>
          <a:xfrm>
            <a:off x="3706222" y="5013176"/>
            <a:ext cx="3816424" cy="1200329"/>
          </a:xfrm>
          <a:prstGeom prst="rect">
            <a:avLst/>
          </a:prstGeom>
        </p:spPr>
        <p:txBody>
          <a:bodyPr wrap="square">
            <a:spAutoFit/>
          </a:bodyPr>
          <a:lstStyle/>
          <a:p>
            <a:pPr algn="just"/>
            <a:r>
              <a:rPr lang="en-US" sz="2400" b="1" dirty="0" smtClean="0">
                <a:solidFill>
                  <a:srgbClr val="FFFFFF"/>
                </a:solidFill>
                <a:latin typeface="Arial" pitchFamily="34" charset="0"/>
                <a:cs typeface="Arial" pitchFamily="34" charset="0"/>
              </a:rPr>
              <a:t>- </a:t>
            </a:r>
            <a:r>
              <a:rPr lang="en-US" sz="2400" b="1" dirty="0" err="1" smtClean="0">
                <a:solidFill>
                  <a:srgbClr val="FFFFFF"/>
                </a:solidFill>
                <a:latin typeface="Arial" pitchFamily="34" charset="0"/>
                <a:cs typeface="Arial" pitchFamily="34" charset="0"/>
              </a:rPr>
              <a:t>Âm</a:t>
            </a:r>
            <a:r>
              <a:rPr lang="en-US" sz="2400" b="1" dirty="0" smtClean="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hưởng</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thơ</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khỏe</a:t>
            </a:r>
            <a:r>
              <a:rPr lang="en-US" sz="2400" b="1" dirty="0">
                <a:solidFill>
                  <a:srgbClr val="FFFFFF"/>
                </a:solidFill>
                <a:latin typeface="Arial" pitchFamily="34" charset="0"/>
                <a:cs typeface="Arial" pitchFamily="34" charset="0"/>
              </a:rPr>
              <a:t> </a:t>
            </a:r>
            <a:r>
              <a:rPr lang="en-US" sz="2400" b="1" dirty="0" err="1" smtClean="0">
                <a:solidFill>
                  <a:srgbClr val="FFFFFF"/>
                </a:solidFill>
                <a:latin typeface="Arial" pitchFamily="34" charset="0"/>
                <a:cs typeface="Arial" pitchFamily="34" charset="0"/>
              </a:rPr>
              <a:t>khoắn</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hào</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hùng</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lạc</a:t>
            </a:r>
            <a:r>
              <a:rPr lang="en-US" sz="2400" b="1" dirty="0">
                <a:solidFill>
                  <a:srgbClr val="FFFFFF"/>
                </a:solidFill>
                <a:latin typeface="Arial" pitchFamily="34" charset="0"/>
                <a:cs typeface="Arial" pitchFamily="34" charset="0"/>
              </a:rPr>
              <a:t> </a:t>
            </a:r>
            <a:r>
              <a:rPr lang="en-US" sz="2400" b="1" dirty="0" err="1" smtClean="0">
                <a:solidFill>
                  <a:srgbClr val="FFFFFF"/>
                </a:solidFill>
                <a:latin typeface="Arial" pitchFamily="34" charset="0"/>
                <a:cs typeface="Arial" pitchFamily="34" charset="0"/>
              </a:rPr>
              <a:t>quan</a:t>
            </a:r>
            <a:endParaRPr lang="en-US" sz="2400" b="1" dirty="0">
              <a:solidFill>
                <a:srgbClr val="FFFFFF"/>
              </a:solidFill>
              <a:latin typeface="Arial" pitchFamily="34" charset="0"/>
              <a:cs typeface="Arial" pitchFamily="34" charset="0"/>
            </a:endParaRPr>
          </a:p>
        </p:txBody>
      </p:sp>
      <p:sp>
        <p:nvSpPr>
          <p:cNvPr id="21" name="Rectangle 20"/>
          <p:cNvSpPr/>
          <p:nvPr/>
        </p:nvSpPr>
        <p:spPr>
          <a:xfrm>
            <a:off x="7830564" y="1916832"/>
            <a:ext cx="3455161" cy="1200329"/>
          </a:xfrm>
          <a:prstGeom prst="rect">
            <a:avLst/>
          </a:prstGeom>
        </p:spPr>
        <p:txBody>
          <a:bodyPr wrap="square">
            <a:spAutoFit/>
          </a:bodyPr>
          <a:lstStyle/>
          <a:p>
            <a:pPr algn="just"/>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Bức</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tranh</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thiên</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nhiên</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hùng</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vĩ</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thơ</a:t>
            </a:r>
            <a:r>
              <a:rPr lang="en-US" sz="2400" b="1" dirty="0">
                <a:solidFill>
                  <a:srgbClr val="FFFFFF"/>
                </a:solidFill>
                <a:latin typeface="Arial" pitchFamily="34" charset="0"/>
                <a:cs typeface="Arial" pitchFamily="34" charset="0"/>
              </a:rPr>
              <a:t> </a:t>
            </a:r>
            <a:r>
              <a:rPr lang="en-US" sz="2400" b="1" dirty="0" err="1" smtClean="0">
                <a:solidFill>
                  <a:srgbClr val="FFFFFF"/>
                </a:solidFill>
                <a:latin typeface="Arial" pitchFamily="34" charset="0"/>
                <a:cs typeface="Arial" pitchFamily="34" charset="0"/>
              </a:rPr>
              <a:t>mộng</a:t>
            </a:r>
            <a:endParaRPr lang="en-US" sz="2400" b="1" dirty="0">
              <a:solidFill>
                <a:srgbClr val="FFFFFF"/>
              </a:solidFill>
              <a:latin typeface="Arial" pitchFamily="34" charset="0"/>
              <a:cs typeface="Arial" pitchFamily="34" charset="0"/>
            </a:endParaRPr>
          </a:p>
        </p:txBody>
      </p:sp>
      <p:sp>
        <p:nvSpPr>
          <p:cNvPr id="22" name="Rectangle 21"/>
          <p:cNvSpPr/>
          <p:nvPr/>
        </p:nvSpPr>
        <p:spPr>
          <a:xfrm>
            <a:off x="7830565" y="3068960"/>
            <a:ext cx="3455160" cy="1569660"/>
          </a:xfrm>
          <a:prstGeom prst="rect">
            <a:avLst/>
          </a:prstGeom>
        </p:spPr>
        <p:txBody>
          <a:bodyPr wrap="square">
            <a:spAutoFit/>
          </a:bodyPr>
          <a:lstStyle/>
          <a:p>
            <a:pPr algn="just"/>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Tâm</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hồn</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phóng</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khoáng</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niềm</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vui</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tình</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yêu</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lao</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động</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của</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người</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dân</a:t>
            </a:r>
            <a:r>
              <a:rPr lang="en-US" sz="2400" b="1" dirty="0">
                <a:solidFill>
                  <a:srgbClr val="FFFFFF"/>
                </a:solidFill>
                <a:latin typeface="Arial" pitchFamily="34" charset="0"/>
                <a:cs typeface="Arial" pitchFamily="34" charset="0"/>
              </a:rPr>
              <a:t> </a:t>
            </a:r>
            <a:r>
              <a:rPr lang="en-US" sz="2400" b="1" dirty="0" err="1" smtClean="0">
                <a:solidFill>
                  <a:srgbClr val="FFFFFF"/>
                </a:solidFill>
                <a:latin typeface="Arial" pitchFamily="34" charset="0"/>
                <a:cs typeface="Arial" pitchFamily="34" charset="0"/>
              </a:rPr>
              <a:t>chài</a:t>
            </a:r>
            <a:endParaRPr lang="en-US" sz="2400" b="1" dirty="0">
              <a:solidFill>
                <a:srgbClr val="FFFFFF"/>
              </a:solidFill>
              <a:latin typeface="Arial" pitchFamily="34" charset="0"/>
              <a:cs typeface="Arial" pitchFamily="34" charset="0"/>
            </a:endParaRPr>
          </a:p>
        </p:txBody>
      </p:sp>
      <p:sp>
        <p:nvSpPr>
          <p:cNvPr id="23" name="Rectangle 22"/>
          <p:cNvSpPr/>
          <p:nvPr/>
        </p:nvSpPr>
        <p:spPr>
          <a:xfrm>
            <a:off x="7830565" y="4653136"/>
            <a:ext cx="3312367" cy="1569660"/>
          </a:xfrm>
          <a:prstGeom prst="rect">
            <a:avLst/>
          </a:prstGeom>
        </p:spPr>
        <p:txBody>
          <a:bodyPr wrap="square">
            <a:spAutoFit/>
          </a:bodyPr>
          <a:lstStyle/>
          <a:p>
            <a:pPr algn="just"/>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Niềm</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tự</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hào</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của</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nhà</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thơ</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về</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sự</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đổi</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thay</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của</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đất</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nước</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trong</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thời</a:t>
            </a:r>
            <a:r>
              <a:rPr lang="en-US" sz="2400" b="1" dirty="0">
                <a:solidFill>
                  <a:srgbClr val="FFFFFF"/>
                </a:solidFill>
                <a:latin typeface="Arial" pitchFamily="34" charset="0"/>
                <a:cs typeface="Arial" pitchFamily="34" charset="0"/>
              </a:rPr>
              <a:t> </a:t>
            </a:r>
            <a:r>
              <a:rPr lang="en-US" sz="2400" b="1" dirty="0" err="1">
                <a:solidFill>
                  <a:srgbClr val="FFFFFF"/>
                </a:solidFill>
                <a:latin typeface="Arial" pitchFamily="34" charset="0"/>
                <a:cs typeface="Arial" pitchFamily="34" charset="0"/>
              </a:rPr>
              <a:t>kì</a:t>
            </a:r>
            <a:r>
              <a:rPr lang="en-US" sz="2400" b="1" dirty="0">
                <a:solidFill>
                  <a:srgbClr val="FFFFFF"/>
                </a:solidFill>
                <a:latin typeface="Arial" pitchFamily="34" charset="0"/>
                <a:cs typeface="Arial" pitchFamily="34" charset="0"/>
              </a:rPr>
              <a:t> </a:t>
            </a:r>
            <a:r>
              <a:rPr lang="en-US" sz="2400" b="1" dirty="0" err="1" smtClean="0">
                <a:solidFill>
                  <a:srgbClr val="FFFFFF"/>
                </a:solidFill>
                <a:latin typeface="Arial" pitchFamily="34" charset="0"/>
                <a:cs typeface="Arial" pitchFamily="34" charset="0"/>
              </a:rPr>
              <a:t>mới</a:t>
            </a:r>
            <a:endParaRPr lang="en-US" sz="2400" b="1" dirty="0">
              <a:solidFill>
                <a:srgbClr val="FFFFFF"/>
              </a:solidFill>
              <a:latin typeface="Arial" pitchFamily="34" charset="0"/>
              <a:cs typeface="Arial" pitchFamily="34" charset="0"/>
            </a:endParaRPr>
          </a:p>
        </p:txBody>
      </p:sp>
      <p:sp>
        <p:nvSpPr>
          <p:cNvPr id="18" name="Oval 17"/>
          <p:cNvSpPr/>
          <p:nvPr/>
        </p:nvSpPr>
        <p:spPr>
          <a:xfrm>
            <a:off x="3641356" y="906412"/>
            <a:ext cx="1446532" cy="108343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35760" y="1143457"/>
            <a:ext cx="792088" cy="584775"/>
          </a:xfrm>
          <a:prstGeom prst="rect">
            <a:avLst/>
          </a:prstGeom>
          <a:noFill/>
        </p:spPr>
        <p:txBody>
          <a:bodyPr wrap="square" rtlCol="0">
            <a:spAutoFit/>
          </a:bodyPr>
          <a:lstStyle/>
          <a:p>
            <a:pPr algn="ctr"/>
            <a:r>
              <a:rPr lang="en-US" sz="3200" b="1" dirty="0" smtClean="0">
                <a:solidFill>
                  <a:schemeClr val="bg2"/>
                </a:solidFill>
              </a:rPr>
              <a:t>1</a:t>
            </a:r>
            <a:endParaRPr lang="en-US" sz="3200" b="1" dirty="0">
              <a:solidFill>
                <a:schemeClr val="bg2"/>
              </a:solidFill>
            </a:endParaRPr>
          </a:p>
        </p:txBody>
      </p:sp>
      <p:sp>
        <p:nvSpPr>
          <p:cNvPr id="25" name="TextBox 24"/>
          <p:cNvSpPr txBox="1"/>
          <p:nvPr/>
        </p:nvSpPr>
        <p:spPr>
          <a:xfrm>
            <a:off x="4871864" y="1143456"/>
            <a:ext cx="2650782" cy="64633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3600" b="1" dirty="0" err="1" smtClean="0">
                <a:solidFill>
                  <a:srgbClr val="002060"/>
                </a:solidFill>
              </a:rPr>
              <a:t>Nghệ</a:t>
            </a:r>
            <a:r>
              <a:rPr lang="en-US" sz="3600" b="1" dirty="0" smtClean="0">
                <a:solidFill>
                  <a:srgbClr val="002060"/>
                </a:solidFill>
              </a:rPr>
              <a:t> </a:t>
            </a:r>
            <a:r>
              <a:rPr lang="en-US" sz="3600" b="1" dirty="0" err="1" smtClean="0">
                <a:solidFill>
                  <a:srgbClr val="002060"/>
                </a:solidFill>
              </a:rPr>
              <a:t>thuật</a:t>
            </a:r>
            <a:endParaRPr lang="en-US" sz="3600" b="1" dirty="0">
              <a:solidFill>
                <a:srgbClr val="002060"/>
              </a:solidFill>
            </a:endParaRPr>
          </a:p>
        </p:txBody>
      </p:sp>
      <p:sp>
        <p:nvSpPr>
          <p:cNvPr id="27" name="TextBox 26"/>
          <p:cNvSpPr txBox="1"/>
          <p:nvPr/>
        </p:nvSpPr>
        <p:spPr>
          <a:xfrm>
            <a:off x="9054700" y="1090832"/>
            <a:ext cx="2231025" cy="64633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3600" b="1" dirty="0" err="1" smtClean="0">
                <a:solidFill>
                  <a:srgbClr val="002060"/>
                </a:solidFill>
              </a:rPr>
              <a:t>Nội</a:t>
            </a:r>
            <a:r>
              <a:rPr lang="en-US" sz="3600" b="1" dirty="0" smtClean="0">
                <a:solidFill>
                  <a:srgbClr val="002060"/>
                </a:solidFill>
              </a:rPr>
              <a:t> dung</a:t>
            </a:r>
            <a:endParaRPr lang="en-US" sz="3600" b="1" dirty="0">
              <a:solidFill>
                <a:srgbClr val="002060"/>
              </a:solidFill>
            </a:endParaRPr>
          </a:p>
        </p:txBody>
      </p:sp>
      <p:sp>
        <p:nvSpPr>
          <p:cNvPr id="29" name="Oval 28"/>
          <p:cNvSpPr/>
          <p:nvPr/>
        </p:nvSpPr>
        <p:spPr>
          <a:xfrm>
            <a:off x="7824441" y="908720"/>
            <a:ext cx="1446532" cy="108343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8151663" y="1147842"/>
            <a:ext cx="792088" cy="584775"/>
          </a:xfrm>
          <a:prstGeom prst="rect">
            <a:avLst/>
          </a:prstGeom>
          <a:noFill/>
        </p:spPr>
        <p:txBody>
          <a:bodyPr wrap="square" rtlCol="0">
            <a:spAutoFit/>
          </a:bodyPr>
          <a:lstStyle/>
          <a:p>
            <a:pPr algn="ctr"/>
            <a:r>
              <a:rPr lang="en-US" sz="3200" b="1" dirty="0">
                <a:solidFill>
                  <a:schemeClr val="bg2"/>
                </a:solidFill>
              </a:rPr>
              <a:t>2</a:t>
            </a:r>
          </a:p>
        </p:txBody>
      </p:sp>
      <p:sp>
        <p:nvSpPr>
          <p:cNvPr id="26" name="Rectangle 2"/>
          <p:cNvSpPr txBox="1">
            <a:spLocks noChangeArrowheads="1"/>
          </p:cNvSpPr>
          <p:nvPr/>
        </p:nvSpPr>
        <p:spPr>
          <a:xfrm>
            <a:off x="2711624" y="493365"/>
            <a:ext cx="7920880" cy="487363"/>
          </a:xfrm>
          <a:prstGeom prst="rect">
            <a:avLst/>
          </a:prstGeom>
        </p:spPr>
        <p:txBody>
          <a:bodyP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altLang="x-none" sz="2400" b="1" dirty="0">
                <a:solidFill>
                  <a:srgbClr val="FFFF00"/>
                </a:solidFill>
                <a:latin typeface="Arial Hebrew Scholar" charset="-79"/>
                <a:ea typeface="Arial Hebrew Scholar" charset="-79"/>
                <a:cs typeface="Arial Hebrew Scholar" charset="-79"/>
              </a:rPr>
              <a:t>C</a:t>
            </a:r>
            <a:r>
              <a:rPr lang="en-US" altLang="x-none" sz="2400" b="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Đoàn</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thuyền</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đánh</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i="1" dirty="0" err="1" smtClean="0">
                <a:solidFill>
                  <a:srgbClr val="FFFF00"/>
                </a:solidFill>
                <a:latin typeface="Arial Hebrew Scholar" charset="-79"/>
                <a:ea typeface="Arial Hebrew Scholar" charset="-79"/>
                <a:cs typeface="Arial Hebrew Scholar" charset="-79"/>
              </a:rPr>
              <a:t>cá</a:t>
            </a:r>
            <a:r>
              <a:rPr lang="en-US" altLang="x-none" sz="2400" b="1" i="1" dirty="0" smtClean="0">
                <a:solidFill>
                  <a:srgbClr val="FFFF00"/>
                </a:solidFill>
                <a:latin typeface="Arial Hebrew Scholar" charset="-79"/>
                <a:ea typeface="Arial Hebrew Scholar" charset="-79"/>
                <a:cs typeface="Arial Hebrew Scholar" charset="-79"/>
              </a:rPr>
              <a:t> </a:t>
            </a:r>
            <a:r>
              <a:rPr lang="en-US" altLang="x-none" sz="2400" b="1" dirty="0" smtClean="0">
                <a:solidFill>
                  <a:srgbClr val="FFFF00"/>
                </a:solidFill>
                <a:latin typeface="Arial Hebrew Scholar" charset="-79"/>
                <a:ea typeface="Arial Hebrew Scholar" charset="-79"/>
                <a:cs typeface="Arial Hebrew Scholar" charset="-79"/>
              </a:rPr>
              <a:t>(</a:t>
            </a:r>
            <a:r>
              <a:rPr lang="en-US" altLang="x-none" sz="2400" b="1" dirty="0" err="1" smtClean="0">
                <a:solidFill>
                  <a:srgbClr val="FFFF00"/>
                </a:solidFill>
                <a:latin typeface="Arial Hebrew Scholar" charset="-79"/>
                <a:ea typeface="Arial Hebrew Scholar" charset="-79"/>
                <a:cs typeface="Arial Hebrew Scholar" charset="-79"/>
              </a:rPr>
              <a:t>Huy</a:t>
            </a:r>
            <a:r>
              <a:rPr lang="en-US" altLang="x-none" sz="2400" b="1" dirty="0" smtClean="0">
                <a:solidFill>
                  <a:srgbClr val="FFFF00"/>
                </a:solidFill>
                <a:latin typeface="Arial Hebrew Scholar" charset="-79"/>
                <a:ea typeface="Arial Hebrew Scholar" charset="-79"/>
                <a:cs typeface="Arial Hebrew Scholar" charset="-79"/>
              </a:rPr>
              <a:t> </a:t>
            </a:r>
            <a:r>
              <a:rPr lang="en-US" altLang="x-none" sz="2400" b="1" dirty="0" err="1" smtClean="0">
                <a:solidFill>
                  <a:srgbClr val="FFFF00"/>
                </a:solidFill>
                <a:latin typeface="Arial Hebrew Scholar" charset="-79"/>
                <a:ea typeface="Arial Hebrew Scholar" charset="-79"/>
                <a:cs typeface="Arial Hebrew Scholar" charset="-79"/>
              </a:rPr>
              <a:t>Cận</a:t>
            </a:r>
            <a:r>
              <a:rPr lang="en-US" altLang="x-none" sz="2400" b="1" dirty="0" smtClean="0">
                <a:solidFill>
                  <a:srgbClr val="FFFF00"/>
                </a:solidFill>
                <a:latin typeface="Arial Hebrew Scholar" charset="-79"/>
                <a:ea typeface="Arial Hebrew Scholar" charset="-79"/>
                <a:cs typeface="Arial Hebrew Scholar" charset="-79"/>
              </a:rPr>
              <a:t>)</a:t>
            </a:r>
            <a:endParaRPr lang="en-US" altLang="x-none" sz="2400" b="1" dirty="0">
              <a:solidFill>
                <a:srgbClr val="FFFF00"/>
              </a:solidFill>
              <a:latin typeface="Arial Hebrew Scholar" charset="-79"/>
              <a:ea typeface="Arial Hebrew Scholar" charset="-79"/>
              <a:cs typeface="Arial Hebrew Scholar" charset="-79"/>
            </a:endParaRPr>
          </a:p>
        </p:txBody>
      </p:sp>
    </p:spTree>
    <p:extLst>
      <p:ext uri="{BB962C8B-B14F-4D97-AF65-F5344CB8AC3E}">
        <p14:creationId xmlns:p14="http://schemas.microsoft.com/office/powerpoint/2010/main" val="213365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inVertical)">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500"/>
                                        <p:tgtEl>
                                          <p:spTgt spid="2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arn(inVertical)">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barn(inVertical)">
                                      <p:cBhvr>
                                        <p:cTn id="51" dur="500"/>
                                        <p:tgtEl>
                                          <p:spTgt spid="30"/>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barn(inVertical)">
                                      <p:cBhvr>
                                        <p:cTn id="54" dur="500"/>
                                        <p:tgtEl>
                                          <p:spTgt spid="27"/>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arn(inVertical)">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1000"/>
                                        <p:tgtEl>
                                          <p:spTgt spid="22"/>
                                        </p:tgtEl>
                                      </p:cBhvr>
                                    </p:animEffect>
                                    <p:anim calcmode="lin" valueType="num">
                                      <p:cBhvr>
                                        <p:cTn id="70" dur="1000" fill="hold"/>
                                        <p:tgtEl>
                                          <p:spTgt spid="22"/>
                                        </p:tgtEl>
                                        <p:attrNameLst>
                                          <p:attrName>ppt_x</p:attrName>
                                        </p:attrNameLst>
                                      </p:cBhvr>
                                      <p:tavLst>
                                        <p:tav tm="0">
                                          <p:val>
                                            <p:strVal val="#ppt_x"/>
                                          </p:val>
                                        </p:tav>
                                        <p:tav tm="100000">
                                          <p:val>
                                            <p:strVal val="#ppt_x"/>
                                          </p:val>
                                        </p:tav>
                                      </p:tavLst>
                                    </p:anim>
                                    <p:anim calcmode="lin" valueType="num">
                                      <p:cBhvr>
                                        <p:cTn id="7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21" grpId="0"/>
      <p:bldP spid="22" grpId="0"/>
      <p:bldP spid="23" grpId="0"/>
      <p:bldP spid="18" grpId="0" animBg="1"/>
      <p:bldP spid="24" grpId="0"/>
      <p:bldP spid="25" grpId="0" animBg="1"/>
      <p:bldP spid="27" grpId="0" animBg="1"/>
      <p:bldP spid="29" grpId="0" animBg="1"/>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8"/>
          <p:cNvSpPr>
            <a:spLocks noChangeArrowheads="1"/>
          </p:cNvSpPr>
          <p:nvPr/>
        </p:nvSpPr>
        <p:spPr bwMode="gray">
          <a:xfrm>
            <a:off x="791505" y="887924"/>
            <a:ext cx="955749" cy="65383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 name="AutoShape 10"/>
          <p:cNvSpPr>
            <a:spLocks noChangeArrowheads="1"/>
          </p:cNvSpPr>
          <p:nvPr/>
        </p:nvSpPr>
        <p:spPr bwMode="gray">
          <a:xfrm>
            <a:off x="839416" y="908720"/>
            <a:ext cx="840014" cy="575062"/>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Text Box 16"/>
          <p:cNvSpPr txBox="1">
            <a:spLocks noChangeArrowheads="1"/>
          </p:cNvSpPr>
          <p:nvPr/>
        </p:nvSpPr>
        <p:spPr bwMode="gray">
          <a:xfrm>
            <a:off x="1078204" y="947730"/>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altLang="x-none" sz="2400" b="1" dirty="0">
                <a:solidFill>
                  <a:schemeClr val="bg1"/>
                </a:solidFill>
              </a:rPr>
              <a:t>1</a:t>
            </a:r>
          </a:p>
        </p:txBody>
      </p:sp>
      <p:sp>
        <p:nvSpPr>
          <p:cNvPr id="8" name="Rectangle 7"/>
          <p:cNvSpPr/>
          <p:nvPr/>
        </p:nvSpPr>
        <p:spPr>
          <a:xfrm>
            <a:off x="1654730" y="882580"/>
            <a:ext cx="9361040" cy="5262979"/>
          </a:xfrm>
          <a:prstGeom prst="rect">
            <a:avLst/>
          </a:prstGeom>
        </p:spPr>
        <p:txBody>
          <a:bodyPr wrap="square">
            <a:spAutoFit/>
          </a:bodyPr>
          <a:lstStyle/>
          <a:p>
            <a:pPr algn="ctr"/>
            <a:r>
              <a:rPr lang="en-US" sz="2800" b="1" dirty="0" err="1" smtClean="0">
                <a:solidFill>
                  <a:srgbClr val="FFFF00"/>
                </a:solidFill>
              </a:rPr>
              <a:t>Cảm</a:t>
            </a:r>
            <a:r>
              <a:rPr lang="en-US" sz="2800" b="1" dirty="0" smtClean="0">
                <a:solidFill>
                  <a:srgbClr val="FFFF00"/>
                </a:solidFill>
              </a:rPr>
              <a:t> </a:t>
            </a:r>
            <a:r>
              <a:rPr lang="en-US" sz="2800" b="1" dirty="0" err="1">
                <a:solidFill>
                  <a:srgbClr val="FFFF00"/>
                </a:solidFill>
              </a:rPr>
              <a:t>nhận</a:t>
            </a:r>
            <a:r>
              <a:rPr lang="en-US" sz="2800" b="1" dirty="0">
                <a:solidFill>
                  <a:srgbClr val="FFFF00"/>
                </a:solidFill>
              </a:rPr>
              <a:t> </a:t>
            </a:r>
            <a:r>
              <a:rPr lang="en-US" sz="2800" b="1" dirty="0" err="1">
                <a:solidFill>
                  <a:srgbClr val="FFFF00"/>
                </a:solidFill>
              </a:rPr>
              <a:t>của</a:t>
            </a:r>
            <a:r>
              <a:rPr lang="en-US" sz="2800" b="1" dirty="0">
                <a:solidFill>
                  <a:srgbClr val="FFFF00"/>
                </a:solidFill>
              </a:rPr>
              <a:t> </a:t>
            </a:r>
            <a:r>
              <a:rPr lang="en-US" sz="2800" b="1" dirty="0" err="1">
                <a:solidFill>
                  <a:srgbClr val="FFFF00"/>
                </a:solidFill>
              </a:rPr>
              <a:t>em</a:t>
            </a:r>
            <a:r>
              <a:rPr lang="en-US" sz="2800" b="1" dirty="0">
                <a:solidFill>
                  <a:srgbClr val="FFFF00"/>
                </a:solidFill>
              </a:rPr>
              <a:t> </a:t>
            </a:r>
            <a:r>
              <a:rPr lang="en-US" sz="2800" b="1" dirty="0" err="1">
                <a:solidFill>
                  <a:srgbClr val="FFFF00"/>
                </a:solidFill>
              </a:rPr>
              <a:t>về</a:t>
            </a:r>
            <a:r>
              <a:rPr lang="en-US" sz="2800" b="1" dirty="0">
                <a:solidFill>
                  <a:srgbClr val="FFFF00"/>
                </a:solidFill>
              </a:rPr>
              <a:t> </a:t>
            </a:r>
            <a:r>
              <a:rPr lang="en-US" sz="2800" b="1" dirty="0" err="1">
                <a:solidFill>
                  <a:srgbClr val="FFFF00"/>
                </a:solidFill>
              </a:rPr>
              <a:t>vẻ</a:t>
            </a:r>
            <a:r>
              <a:rPr lang="en-US" sz="2800" b="1" dirty="0">
                <a:solidFill>
                  <a:srgbClr val="FFFF00"/>
                </a:solidFill>
              </a:rPr>
              <a:t> </a:t>
            </a:r>
            <a:r>
              <a:rPr lang="en-US" sz="2800" b="1" dirty="0" err="1">
                <a:solidFill>
                  <a:srgbClr val="FFFF00"/>
                </a:solidFill>
              </a:rPr>
              <a:t>đẹp</a:t>
            </a:r>
            <a:r>
              <a:rPr lang="en-US" sz="2800" b="1" dirty="0">
                <a:solidFill>
                  <a:srgbClr val="FFFF00"/>
                </a:solidFill>
              </a:rPr>
              <a:t> </a:t>
            </a:r>
            <a:r>
              <a:rPr lang="en-US" sz="2800" b="1" dirty="0" err="1">
                <a:solidFill>
                  <a:srgbClr val="FFFF00"/>
                </a:solidFill>
              </a:rPr>
              <a:t>thiên</a:t>
            </a:r>
            <a:r>
              <a:rPr lang="en-US" sz="2800" b="1" dirty="0">
                <a:solidFill>
                  <a:srgbClr val="FFFF00"/>
                </a:solidFill>
              </a:rPr>
              <a:t> </a:t>
            </a:r>
            <a:r>
              <a:rPr lang="en-US" sz="2800" b="1" dirty="0" err="1">
                <a:solidFill>
                  <a:srgbClr val="FFFF00"/>
                </a:solidFill>
              </a:rPr>
              <a:t>nhiên</a:t>
            </a:r>
            <a:r>
              <a:rPr lang="en-US" sz="2800" b="1" dirty="0">
                <a:solidFill>
                  <a:srgbClr val="FFFF00"/>
                </a:solidFill>
              </a:rPr>
              <a:t> </a:t>
            </a:r>
            <a:r>
              <a:rPr lang="en-US" sz="2800" b="1" dirty="0" err="1">
                <a:solidFill>
                  <a:srgbClr val="FFFF00"/>
                </a:solidFill>
              </a:rPr>
              <a:t>và</a:t>
            </a:r>
            <a:r>
              <a:rPr lang="en-US" sz="2800" b="1" dirty="0">
                <a:solidFill>
                  <a:srgbClr val="FFFF00"/>
                </a:solidFill>
              </a:rPr>
              <a:t> con </a:t>
            </a:r>
            <a:r>
              <a:rPr lang="en-US" sz="2800" b="1" dirty="0" err="1">
                <a:solidFill>
                  <a:srgbClr val="FFFF00"/>
                </a:solidFill>
              </a:rPr>
              <a:t>người</a:t>
            </a:r>
            <a:r>
              <a:rPr lang="en-US" sz="2800" b="1" dirty="0">
                <a:solidFill>
                  <a:srgbClr val="FFFF00"/>
                </a:solidFill>
              </a:rPr>
              <a:t> </a:t>
            </a:r>
            <a:r>
              <a:rPr lang="en-US" sz="2800" b="1" dirty="0" err="1">
                <a:solidFill>
                  <a:srgbClr val="FFFF00"/>
                </a:solidFill>
              </a:rPr>
              <a:t>lao</a:t>
            </a:r>
            <a:r>
              <a:rPr lang="en-US" sz="2800" b="1" dirty="0">
                <a:solidFill>
                  <a:srgbClr val="FFFF00"/>
                </a:solidFill>
              </a:rPr>
              <a:t> </a:t>
            </a:r>
            <a:r>
              <a:rPr lang="en-US" sz="2800" b="1" dirty="0" err="1">
                <a:solidFill>
                  <a:srgbClr val="FFFF00"/>
                </a:solidFill>
              </a:rPr>
              <a:t>động</a:t>
            </a:r>
            <a:r>
              <a:rPr lang="en-US" sz="2800" b="1" dirty="0">
                <a:solidFill>
                  <a:srgbClr val="FFFF00"/>
                </a:solidFill>
              </a:rPr>
              <a:t> </a:t>
            </a:r>
            <a:r>
              <a:rPr lang="en-US" sz="2800" b="1" dirty="0" err="1">
                <a:solidFill>
                  <a:srgbClr val="FFFF00"/>
                </a:solidFill>
              </a:rPr>
              <a:t>trong</a:t>
            </a:r>
            <a:r>
              <a:rPr lang="en-US" sz="2800" b="1" dirty="0">
                <a:solidFill>
                  <a:srgbClr val="FFFF00"/>
                </a:solidFill>
              </a:rPr>
              <a:t> </a:t>
            </a:r>
            <a:r>
              <a:rPr lang="en-US" sz="2800" b="1" dirty="0" err="1">
                <a:solidFill>
                  <a:srgbClr val="FFFF00"/>
                </a:solidFill>
              </a:rPr>
              <a:t>hai</a:t>
            </a:r>
            <a:r>
              <a:rPr lang="en-US" sz="2800" b="1" dirty="0">
                <a:solidFill>
                  <a:srgbClr val="FFFF00"/>
                </a:solidFill>
              </a:rPr>
              <a:t> </a:t>
            </a:r>
            <a:r>
              <a:rPr lang="en-US" sz="2800" b="1" dirty="0" err="1" smtClean="0">
                <a:solidFill>
                  <a:srgbClr val="FFFF00"/>
                </a:solidFill>
              </a:rPr>
              <a:t>khổ</a:t>
            </a:r>
            <a:r>
              <a:rPr lang="en-US" sz="2800" b="1" dirty="0" smtClean="0">
                <a:solidFill>
                  <a:srgbClr val="FFFF00"/>
                </a:solidFill>
              </a:rPr>
              <a:t> </a:t>
            </a:r>
            <a:r>
              <a:rPr lang="en-US" sz="2800" b="1" dirty="0" err="1">
                <a:solidFill>
                  <a:srgbClr val="FFFF00"/>
                </a:solidFill>
              </a:rPr>
              <a:t>thơ</a:t>
            </a:r>
            <a:r>
              <a:rPr lang="en-US" sz="2800" b="1" dirty="0">
                <a:solidFill>
                  <a:srgbClr val="FFFF00"/>
                </a:solidFill>
              </a:rPr>
              <a:t> </a:t>
            </a:r>
            <a:r>
              <a:rPr lang="en-US" sz="2800" b="1" dirty="0" err="1">
                <a:solidFill>
                  <a:srgbClr val="FFFF00"/>
                </a:solidFill>
              </a:rPr>
              <a:t>sau</a:t>
            </a:r>
            <a:r>
              <a:rPr lang="en-US" sz="2800" b="1" dirty="0">
                <a:solidFill>
                  <a:srgbClr val="FFFF00"/>
                </a:solidFill>
              </a:rPr>
              <a:t>: </a:t>
            </a:r>
            <a:endParaRPr lang="en-US" sz="2800" b="1" dirty="0" smtClean="0">
              <a:solidFill>
                <a:srgbClr val="FFFF00"/>
              </a:solidFill>
            </a:endParaRPr>
          </a:p>
          <a:p>
            <a:endParaRPr lang="en-US" sz="2400" dirty="0"/>
          </a:p>
          <a:p>
            <a:r>
              <a:rPr lang="en-US" sz="2400" dirty="0" smtClean="0"/>
              <a:t>		</a:t>
            </a:r>
            <a:r>
              <a:rPr lang="en-US" sz="2400" b="1" i="1" dirty="0" err="1" smtClean="0"/>
              <a:t>Mặt</a:t>
            </a:r>
            <a:r>
              <a:rPr lang="en-US" sz="2400" b="1" i="1" dirty="0" smtClean="0"/>
              <a:t> </a:t>
            </a:r>
            <a:r>
              <a:rPr lang="en-US" sz="2400" b="1" i="1" dirty="0" err="1"/>
              <a:t>trời</a:t>
            </a:r>
            <a:r>
              <a:rPr lang="en-US" sz="2400" b="1" i="1" dirty="0"/>
              <a:t> </a:t>
            </a:r>
            <a:r>
              <a:rPr lang="en-US" sz="2400" b="1" i="1" dirty="0" err="1"/>
              <a:t>xuống</a:t>
            </a:r>
            <a:r>
              <a:rPr lang="en-US" sz="2400" b="1" i="1" dirty="0"/>
              <a:t> </a:t>
            </a:r>
            <a:r>
              <a:rPr lang="en-US" sz="2400" b="1" i="1" dirty="0" err="1"/>
              <a:t>biển</a:t>
            </a:r>
            <a:r>
              <a:rPr lang="en-US" sz="2400" b="1" i="1" dirty="0"/>
              <a:t> </a:t>
            </a:r>
            <a:r>
              <a:rPr lang="en-US" sz="2400" b="1" i="1" dirty="0" err="1"/>
              <a:t>như</a:t>
            </a:r>
            <a:r>
              <a:rPr lang="en-US" sz="2400" b="1" i="1" dirty="0"/>
              <a:t> </a:t>
            </a:r>
            <a:r>
              <a:rPr lang="en-US" sz="2400" b="1" i="1" dirty="0" err="1"/>
              <a:t>hòn</a:t>
            </a:r>
            <a:r>
              <a:rPr lang="en-US" sz="2400" b="1" i="1" dirty="0"/>
              <a:t> </a:t>
            </a:r>
            <a:r>
              <a:rPr lang="en-US" sz="2400" b="1" i="1" dirty="0" err="1"/>
              <a:t>lửa</a:t>
            </a:r>
            <a:r>
              <a:rPr lang="en-US" sz="2400" b="1" i="1" dirty="0"/>
              <a:t>.</a:t>
            </a:r>
          </a:p>
          <a:p>
            <a:r>
              <a:rPr lang="en-US" sz="2400" b="1" i="1" dirty="0" smtClean="0"/>
              <a:t>		</a:t>
            </a:r>
            <a:r>
              <a:rPr lang="en-US" sz="2400" b="1" i="1" dirty="0" err="1" smtClean="0"/>
              <a:t>Sóng</a:t>
            </a:r>
            <a:r>
              <a:rPr lang="en-US" sz="2400" b="1" i="1" dirty="0" smtClean="0"/>
              <a:t> </a:t>
            </a:r>
            <a:r>
              <a:rPr lang="en-US" sz="2400" b="1" i="1" dirty="0" err="1"/>
              <a:t>đã</a:t>
            </a:r>
            <a:r>
              <a:rPr lang="en-US" sz="2400" b="1" i="1" dirty="0"/>
              <a:t> </a:t>
            </a:r>
            <a:r>
              <a:rPr lang="en-US" sz="2400" b="1" i="1" dirty="0" err="1"/>
              <a:t>cài</a:t>
            </a:r>
            <a:r>
              <a:rPr lang="en-US" sz="2400" b="1" i="1" dirty="0"/>
              <a:t> then, </a:t>
            </a:r>
            <a:r>
              <a:rPr lang="en-US" sz="2400" b="1" i="1" dirty="0" err="1"/>
              <a:t>đêm</a:t>
            </a:r>
            <a:r>
              <a:rPr lang="en-US" sz="2400" b="1" i="1" dirty="0"/>
              <a:t> </a:t>
            </a:r>
            <a:r>
              <a:rPr lang="en-US" sz="2400" b="1" i="1" dirty="0" err="1"/>
              <a:t>sập</a:t>
            </a:r>
            <a:r>
              <a:rPr lang="en-US" sz="2400" b="1" i="1" dirty="0"/>
              <a:t> </a:t>
            </a:r>
            <a:r>
              <a:rPr lang="en-US" sz="2400" b="1" i="1" dirty="0" err="1"/>
              <a:t>cửa</a:t>
            </a:r>
            <a:r>
              <a:rPr lang="en-US" sz="2400" b="1" i="1" dirty="0"/>
              <a:t>.</a:t>
            </a:r>
          </a:p>
          <a:p>
            <a:r>
              <a:rPr lang="en-US" sz="2400" b="1" i="1" dirty="0" smtClean="0"/>
              <a:t>		</a:t>
            </a:r>
            <a:r>
              <a:rPr lang="en-US" sz="2400" b="1" i="1" dirty="0" err="1" smtClean="0"/>
              <a:t>Đoàn</a:t>
            </a:r>
            <a:r>
              <a:rPr lang="en-US" sz="2400" b="1" i="1" dirty="0" smtClean="0"/>
              <a:t> </a:t>
            </a:r>
            <a:r>
              <a:rPr lang="en-US" sz="2400" b="1" i="1" dirty="0" err="1"/>
              <a:t>thuyền</a:t>
            </a:r>
            <a:r>
              <a:rPr lang="en-US" sz="2400" b="1" i="1" dirty="0"/>
              <a:t> </a:t>
            </a:r>
            <a:r>
              <a:rPr lang="en-US" sz="2400" b="1" i="1" dirty="0" err="1"/>
              <a:t>đánh</a:t>
            </a:r>
            <a:r>
              <a:rPr lang="en-US" sz="2400" b="1" i="1" dirty="0"/>
              <a:t> </a:t>
            </a:r>
            <a:r>
              <a:rPr lang="en-US" sz="2400" b="1" i="1" dirty="0" err="1"/>
              <a:t>cá</a:t>
            </a:r>
            <a:r>
              <a:rPr lang="en-US" sz="2400" b="1" i="1" dirty="0"/>
              <a:t> </a:t>
            </a:r>
            <a:r>
              <a:rPr lang="en-US" sz="2400" b="1" i="1" dirty="0" err="1"/>
              <a:t>lại</a:t>
            </a:r>
            <a:r>
              <a:rPr lang="en-US" sz="2400" b="1" i="1" dirty="0"/>
              <a:t> </a:t>
            </a:r>
            <a:r>
              <a:rPr lang="en-US" sz="2400" b="1" i="1" dirty="0" err="1"/>
              <a:t>ra</a:t>
            </a:r>
            <a:r>
              <a:rPr lang="en-US" sz="2400" b="1" i="1" dirty="0"/>
              <a:t> </a:t>
            </a:r>
            <a:r>
              <a:rPr lang="en-US" sz="2400" b="1" i="1" dirty="0" err="1"/>
              <a:t>khơi</a:t>
            </a:r>
            <a:r>
              <a:rPr lang="en-US" sz="2400" b="1" i="1" dirty="0"/>
              <a:t>,</a:t>
            </a:r>
          </a:p>
          <a:p>
            <a:r>
              <a:rPr lang="en-US" sz="2400" b="1" i="1" dirty="0" smtClean="0"/>
              <a:t>		</a:t>
            </a:r>
            <a:r>
              <a:rPr lang="en-US" sz="2400" b="1" i="1" dirty="0" err="1" smtClean="0"/>
              <a:t>Câu</a:t>
            </a:r>
            <a:r>
              <a:rPr lang="en-US" sz="2400" b="1" i="1" dirty="0" smtClean="0"/>
              <a:t> </a:t>
            </a:r>
            <a:r>
              <a:rPr lang="en-US" sz="2400" b="1" i="1" dirty="0" err="1"/>
              <a:t>hát</a:t>
            </a:r>
            <a:r>
              <a:rPr lang="en-US" sz="2400" b="1" i="1" dirty="0"/>
              <a:t> </a:t>
            </a:r>
            <a:r>
              <a:rPr lang="en-US" sz="2400" b="1" i="1" dirty="0" err="1"/>
              <a:t>căng</a:t>
            </a:r>
            <a:r>
              <a:rPr lang="en-US" sz="2400" b="1" i="1" dirty="0"/>
              <a:t> </a:t>
            </a:r>
            <a:r>
              <a:rPr lang="en-US" sz="2400" b="1" i="1" dirty="0" err="1"/>
              <a:t>buồm</a:t>
            </a:r>
            <a:r>
              <a:rPr lang="en-US" sz="2400" b="1" i="1" dirty="0"/>
              <a:t> </a:t>
            </a:r>
            <a:r>
              <a:rPr lang="en-US" sz="2400" b="1" i="1" dirty="0" err="1"/>
              <a:t>cùng</a:t>
            </a:r>
            <a:r>
              <a:rPr lang="en-US" sz="2400" b="1" i="1" dirty="0"/>
              <a:t> </a:t>
            </a:r>
            <a:r>
              <a:rPr lang="en-US" sz="2400" b="1" i="1" dirty="0" err="1"/>
              <a:t>gió</a:t>
            </a:r>
            <a:r>
              <a:rPr lang="en-US" sz="2400" b="1" i="1" dirty="0"/>
              <a:t> </a:t>
            </a:r>
            <a:r>
              <a:rPr lang="en-US" sz="2400" b="1" i="1" dirty="0" err="1"/>
              <a:t>khơi</a:t>
            </a:r>
            <a:r>
              <a:rPr lang="en-US" sz="2400" b="1" i="1" dirty="0"/>
              <a:t>.</a:t>
            </a:r>
          </a:p>
          <a:p>
            <a:r>
              <a:rPr lang="en-US" sz="2400" b="1" i="1" dirty="0"/>
              <a:t> </a:t>
            </a:r>
          </a:p>
          <a:p>
            <a:r>
              <a:rPr lang="en-US" sz="2400" b="1" i="1" dirty="0" smtClean="0"/>
              <a:t>		</a:t>
            </a:r>
            <a:r>
              <a:rPr lang="en-US" sz="2400" b="1" i="1" dirty="0" err="1" smtClean="0"/>
              <a:t>Hát</a:t>
            </a:r>
            <a:r>
              <a:rPr lang="en-US" sz="2400" b="1" i="1" dirty="0" smtClean="0"/>
              <a:t> </a:t>
            </a:r>
            <a:r>
              <a:rPr lang="en-US" sz="2400" b="1" i="1" dirty="0" err="1"/>
              <a:t>rằng</a:t>
            </a:r>
            <a:r>
              <a:rPr lang="en-US" sz="2400" b="1" i="1" dirty="0"/>
              <a:t>: </a:t>
            </a:r>
            <a:r>
              <a:rPr lang="en-US" sz="2400" b="1" i="1" dirty="0" err="1"/>
              <a:t>cá</a:t>
            </a:r>
            <a:r>
              <a:rPr lang="en-US" sz="2400" b="1" i="1" dirty="0"/>
              <a:t> </a:t>
            </a:r>
            <a:r>
              <a:rPr lang="en-US" sz="2400" b="1" i="1" dirty="0" err="1"/>
              <a:t>bạc</a:t>
            </a:r>
            <a:r>
              <a:rPr lang="en-US" sz="2400" b="1" i="1" dirty="0"/>
              <a:t> </a:t>
            </a:r>
            <a:r>
              <a:rPr lang="en-US" sz="2400" b="1" i="1" dirty="0" err="1"/>
              <a:t>biển</a:t>
            </a:r>
            <a:r>
              <a:rPr lang="en-US" sz="2400" b="1" i="1" dirty="0"/>
              <a:t> </a:t>
            </a:r>
            <a:r>
              <a:rPr lang="en-US" sz="2400" b="1" i="1" dirty="0" err="1"/>
              <a:t>Đông</a:t>
            </a:r>
            <a:r>
              <a:rPr lang="en-US" sz="2400" b="1" i="1" dirty="0"/>
              <a:t> </a:t>
            </a:r>
            <a:r>
              <a:rPr lang="en-US" sz="2400" b="1" i="1" dirty="0" err="1"/>
              <a:t>lặng</a:t>
            </a:r>
            <a:r>
              <a:rPr lang="en-US" sz="2400" b="1" i="1" dirty="0"/>
              <a:t>,</a:t>
            </a:r>
          </a:p>
          <a:p>
            <a:r>
              <a:rPr lang="en-US" sz="2400" b="1" i="1" dirty="0" smtClean="0"/>
              <a:t>		</a:t>
            </a:r>
            <a:r>
              <a:rPr lang="en-US" sz="2400" b="1" i="1" dirty="0" err="1" smtClean="0"/>
              <a:t>Cá</a:t>
            </a:r>
            <a:r>
              <a:rPr lang="en-US" sz="2400" b="1" i="1" dirty="0" smtClean="0"/>
              <a:t> </a:t>
            </a:r>
            <a:r>
              <a:rPr lang="en-US" sz="2400" b="1" i="1" dirty="0" err="1"/>
              <a:t>thu</a:t>
            </a:r>
            <a:r>
              <a:rPr lang="en-US" sz="2400" b="1" i="1" dirty="0"/>
              <a:t> </a:t>
            </a:r>
            <a:r>
              <a:rPr lang="en-US" sz="2400" b="1" i="1" dirty="0" err="1"/>
              <a:t>biển</a:t>
            </a:r>
            <a:r>
              <a:rPr lang="en-US" sz="2400" b="1" i="1" dirty="0"/>
              <a:t> </a:t>
            </a:r>
            <a:r>
              <a:rPr lang="en-US" sz="2400" b="1" i="1" dirty="0" err="1"/>
              <a:t>Đông</a:t>
            </a:r>
            <a:r>
              <a:rPr lang="en-US" sz="2400" b="1" i="1" dirty="0"/>
              <a:t> </a:t>
            </a:r>
            <a:r>
              <a:rPr lang="en-US" sz="2400" b="1" i="1" dirty="0" err="1"/>
              <a:t>như</a:t>
            </a:r>
            <a:r>
              <a:rPr lang="en-US" sz="2400" b="1" i="1" dirty="0"/>
              <a:t> </a:t>
            </a:r>
            <a:r>
              <a:rPr lang="en-US" sz="2400" b="1" i="1" dirty="0" err="1"/>
              <a:t>đoàn</a:t>
            </a:r>
            <a:r>
              <a:rPr lang="en-US" sz="2400" b="1" i="1" dirty="0"/>
              <a:t> </a:t>
            </a:r>
            <a:r>
              <a:rPr lang="en-US" sz="2400" b="1" i="1" dirty="0" err="1"/>
              <a:t>thoi</a:t>
            </a:r>
            <a:endParaRPr lang="en-US" sz="2400" b="1" i="1" dirty="0"/>
          </a:p>
          <a:p>
            <a:r>
              <a:rPr lang="en-US" sz="2400" b="1" i="1" dirty="0" smtClean="0"/>
              <a:t>		</a:t>
            </a:r>
            <a:r>
              <a:rPr lang="en-US" sz="2400" b="1" i="1" dirty="0" err="1" smtClean="0"/>
              <a:t>Đêm</a:t>
            </a:r>
            <a:r>
              <a:rPr lang="en-US" sz="2400" b="1" i="1" dirty="0" smtClean="0"/>
              <a:t> </a:t>
            </a:r>
            <a:r>
              <a:rPr lang="en-US" sz="2400" b="1" i="1" dirty="0" err="1"/>
              <a:t>ngày</a:t>
            </a:r>
            <a:r>
              <a:rPr lang="en-US" sz="2400" b="1" i="1" dirty="0"/>
              <a:t> </a:t>
            </a:r>
            <a:r>
              <a:rPr lang="en-US" sz="2400" b="1" i="1" dirty="0" err="1"/>
              <a:t>dệt</a:t>
            </a:r>
            <a:r>
              <a:rPr lang="en-US" sz="2400" b="1" i="1" dirty="0"/>
              <a:t> </a:t>
            </a:r>
            <a:r>
              <a:rPr lang="en-US" sz="2400" b="1" i="1" dirty="0" err="1"/>
              <a:t>biển</a:t>
            </a:r>
            <a:r>
              <a:rPr lang="en-US" sz="2400" b="1" i="1" dirty="0"/>
              <a:t> </a:t>
            </a:r>
            <a:r>
              <a:rPr lang="en-US" sz="2400" b="1" i="1" dirty="0" err="1"/>
              <a:t>muôn</a:t>
            </a:r>
            <a:r>
              <a:rPr lang="en-US" sz="2400" b="1" i="1" dirty="0"/>
              <a:t> </a:t>
            </a:r>
            <a:r>
              <a:rPr lang="en-US" sz="2400" b="1" i="1" dirty="0" err="1"/>
              <a:t>luồng</a:t>
            </a:r>
            <a:r>
              <a:rPr lang="en-US" sz="2400" b="1" i="1" dirty="0"/>
              <a:t> </a:t>
            </a:r>
            <a:r>
              <a:rPr lang="en-US" sz="2400" b="1" i="1" dirty="0" err="1" smtClean="0"/>
              <a:t>sáng</a:t>
            </a:r>
            <a:r>
              <a:rPr lang="en-US" sz="2400" b="1" i="1" dirty="0" smtClean="0"/>
              <a:t>.</a:t>
            </a:r>
            <a:endParaRPr lang="en-US" sz="2400" b="1" i="1" dirty="0"/>
          </a:p>
          <a:p>
            <a:r>
              <a:rPr lang="en-US" sz="2400" b="1" i="1" dirty="0" smtClean="0"/>
              <a:t>		</a:t>
            </a:r>
            <a:r>
              <a:rPr lang="en-US" sz="2400" b="1" i="1" dirty="0" err="1" smtClean="0"/>
              <a:t>Đến</a:t>
            </a:r>
            <a:r>
              <a:rPr lang="en-US" sz="2400" b="1" i="1" dirty="0" smtClean="0"/>
              <a:t> </a:t>
            </a:r>
            <a:r>
              <a:rPr lang="en-US" sz="2400" b="1" i="1" dirty="0" err="1"/>
              <a:t>dệt</a:t>
            </a:r>
            <a:r>
              <a:rPr lang="en-US" sz="2400" b="1" i="1" dirty="0"/>
              <a:t> </a:t>
            </a:r>
            <a:r>
              <a:rPr lang="en-US" sz="2400" b="1" i="1" dirty="0" err="1"/>
              <a:t>lưới</a:t>
            </a:r>
            <a:r>
              <a:rPr lang="en-US" sz="2400" b="1" i="1" dirty="0"/>
              <a:t> ta, </a:t>
            </a:r>
            <a:r>
              <a:rPr lang="en-US" sz="2400" b="1" i="1" dirty="0" err="1"/>
              <a:t>đoàn</a:t>
            </a:r>
            <a:r>
              <a:rPr lang="en-US" sz="2400" b="1" i="1" dirty="0"/>
              <a:t> </a:t>
            </a:r>
            <a:r>
              <a:rPr lang="en-US" sz="2400" b="1" i="1" dirty="0" err="1"/>
              <a:t>cá</a:t>
            </a:r>
            <a:r>
              <a:rPr lang="en-US" sz="2400" b="1" i="1" dirty="0"/>
              <a:t> </a:t>
            </a:r>
            <a:r>
              <a:rPr lang="en-US" sz="2400" b="1" i="1" dirty="0" err="1"/>
              <a:t>ơi</a:t>
            </a:r>
            <a:r>
              <a:rPr lang="en-US" sz="2400" b="1" i="1" dirty="0"/>
              <a:t>!         </a:t>
            </a:r>
            <a:endParaRPr lang="en-US" sz="2000" b="1" dirty="0"/>
          </a:p>
          <a:p>
            <a:r>
              <a:rPr lang="en-US" sz="2000" b="1" dirty="0"/>
              <a:t>                   </a:t>
            </a:r>
            <a:r>
              <a:rPr lang="en-US" sz="2000" b="1" dirty="0" smtClean="0"/>
              <a:t>	                      (</a:t>
            </a:r>
            <a:r>
              <a:rPr lang="en-US" sz="2000" b="1" i="1" dirty="0" err="1"/>
              <a:t>Đoàn</a:t>
            </a:r>
            <a:r>
              <a:rPr lang="en-US" sz="2000" b="1" i="1" dirty="0"/>
              <a:t> </a:t>
            </a:r>
            <a:r>
              <a:rPr lang="en-US" sz="2000" b="1" i="1" dirty="0" err="1"/>
              <a:t>thuyền</a:t>
            </a:r>
            <a:r>
              <a:rPr lang="en-US" sz="2000" b="1" i="1" dirty="0"/>
              <a:t> </a:t>
            </a:r>
            <a:r>
              <a:rPr lang="en-US" sz="2000" b="1" i="1" dirty="0" err="1"/>
              <a:t>đánh</a:t>
            </a:r>
            <a:r>
              <a:rPr lang="en-US" sz="2000" b="1" i="1" dirty="0"/>
              <a:t> </a:t>
            </a:r>
            <a:r>
              <a:rPr lang="en-US" sz="2000" b="1" i="1" dirty="0" err="1"/>
              <a:t>cá</a:t>
            </a:r>
            <a:r>
              <a:rPr lang="en-US" sz="2000" b="1" dirty="0"/>
              <a:t>, </a:t>
            </a:r>
            <a:r>
              <a:rPr lang="en-US" sz="2000" b="1" dirty="0" err="1"/>
              <a:t>Huy</a:t>
            </a:r>
            <a:r>
              <a:rPr lang="en-US" sz="2000" b="1" dirty="0"/>
              <a:t> </a:t>
            </a:r>
            <a:r>
              <a:rPr lang="en-US" sz="2000" b="1" dirty="0" err="1"/>
              <a:t>Cận</a:t>
            </a:r>
            <a:r>
              <a:rPr lang="en-US" sz="2000" b="1" dirty="0"/>
              <a:t>, </a:t>
            </a:r>
            <a:r>
              <a:rPr lang="en-US" sz="2000" b="1" i="1" dirty="0" err="1"/>
              <a:t>Ngữ</a:t>
            </a:r>
            <a:r>
              <a:rPr lang="en-US" sz="2000" b="1" i="1" dirty="0"/>
              <a:t> </a:t>
            </a:r>
            <a:r>
              <a:rPr lang="en-US" sz="2000" b="1" i="1" dirty="0" err="1"/>
              <a:t>văn</a:t>
            </a:r>
            <a:r>
              <a:rPr lang="en-US" sz="2000" b="1" i="1" dirty="0"/>
              <a:t> 9</a:t>
            </a:r>
            <a:r>
              <a:rPr lang="en-US" sz="2000" b="1" dirty="0"/>
              <a:t>, </a:t>
            </a:r>
            <a:r>
              <a:rPr lang="en-US" sz="2000" b="1" dirty="0" smtClean="0"/>
              <a:t>		                                                     </a:t>
            </a:r>
            <a:r>
              <a:rPr lang="en-US" sz="2000" b="1" i="1" dirty="0" err="1"/>
              <a:t>Tập</a:t>
            </a:r>
            <a:r>
              <a:rPr lang="en-US" sz="2000" b="1" i="1" dirty="0"/>
              <a:t> </a:t>
            </a:r>
            <a:r>
              <a:rPr lang="en-US" sz="2000" b="1" i="1" dirty="0" err="1"/>
              <a:t>một</a:t>
            </a:r>
            <a:r>
              <a:rPr lang="en-US" sz="2000" b="1" dirty="0" smtClean="0"/>
              <a:t>, NXB </a:t>
            </a:r>
            <a:r>
              <a:rPr lang="en-US" sz="2000" b="1" dirty="0" err="1"/>
              <a:t>Giáo</a:t>
            </a:r>
            <a:r>
              <a:rPr lang="en-US" sz="2000" b="1" dirty="0"/>
              <a:t> </a:t>
            </a:r>
            <a:r>
              <a:rPr lang="en-US" sz="2000" b="1" dirty="0" err="1"/>
              <a:t>dục</a:t>
            </a:r>
            <a:r>
              <a:rPr lang="en-US" sz="2000" b="1" dirty="0"/>
              <a:t> </a:t>
            </a:r>
            <a:r>
              <a:rPr lang="en-US" sz="2000" b="1" dirty="0" err="1"/>
              <a:t>Việt</a:t>
            </a:r>
            <a:r>
              <a:rPr lang="en-US" sz="2000" b="1" dirty="0"/>
              <a:t> Nam)</a:t>
            </a:r>
          </a:p>
        </p:txBody>
      </p:sp>
      <p:sp>
        <p:nvSpPr>
          <p:cNvPr id="9" name="Rectangle 2"/>
          <p:cNvSpPr txBox="1">
            <a:spLocks noChangeArrowheads="1"/>
          </p:cNvSpPr>
          <p:nvPr/>
        </p:nvSpPr>
        <p:spPr>
          <a:xfrm>
            <a:off x="2279576" y="421357"/>
            <a:ext cx="7582443" cy="487363"/>
          </a:xfrm>
          <a:prstGeom prst="rect">
            <a:avLst/>
          </a:prstGeom>
        </p:spPr>
        <p:txBody>
          <a:bodyPr>
            <a:norm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altLang="x-none" sz="2600" b="1" dirty="0">
                <a:solidFill>
                  <a:srgbClr val="FFFF00"/>
                </a:solidFill>
                <a:latin typeface="Arial Hebrew Scholar" charset="-79"/>
                <a:ea typeface="Arial Hebrew Scholar" charset="-79"/>
                <a:cs typeface="Arial Hebrew Scholar" charset="-79"/>
              </a:rPr>
              <a:t>D</a:t>
            </a:r>
            <a:r>
              <a:rPr lang="en-US" altLang="x-none" sz="2600" b="1" dirty="0" smtClean="0">
                <a:solidFill>
                  <a:srgbClr val="FFFF00"/>
                </a:solidFill>
                <a:latin typeface="Arial Hebrew Scholar" charset="-79"/>
                <a:ea typeface="Arial Hebrew Scholar" charset="-79"/>
                <a:cs typeface="Arial Hebrew Scholar" charset="-79"/>
              </a:rPr>
              <a:t>. </a:t>
            </a:r>
            <a:r>
              <a:rPr lang="en-US" altLang="x-none" sz="2600" b="1" dirty="0" err="1" smtClean="0">
                <a:solidFill>
                  <a:srgbClr val="FFFF00"/>
                </a:solidFill>
                <a:latin typeface="Arial Hebrew Scholar" charset="-79"/>
                <a:ea typeface="Arial Hebrew Scholar" charset="-79"/>
                <a:cs typeface="Arial Hebrew Scholar" charset="-79"/>
              </a:rPr>
              <a:t>Luyện</a:t>
            </a:r>
            <a:r>
              <a:rPr lang="en-US" altLang="x-none" sz="2600" b="1" dirty="0" smtClean="0">
                <a:solidFill>
                  <a:srgbClr val="FFFF00"/>
                </a:solidFill>
                <a:latin typeface="Arial Hebrew Scholar" charset="-79"/>
                <a:ea typeface="Arial Hebrew Scholar" charset="-79"/>
                <a:cs typeface="Arial Hebrew Scholar" charset="-79"/>
              </a:rPr>
              <a:t> </a:t>
            </a:r>
            <a:r>
              <a:rPr lang="en-US" altLang="x-none" sz="2600" b="1" dirty="0" err="1" smtClean="0">
                <a:solidFill>
                  <a:srgbClr val="FFFF00"/>
                </a:solidFill>
                <a:latin typeface="Arial Hebrew Scholar" charset="-79"/>
                <a:ea typeface="Arial Hebrew Scholar" charset="-79"/>
                <a:cs typeface="Arial Hebrew Scholar" charset="-79"/>
              </a:rPr>
              <a:t>tập</a:t>
            </a:r>
            <a:endParaRPr lang="en-US" altLang="x-none" sz="2600" b="1" dirty="0">
              <a:solidFill>
                <a:srgbClr val="FFFF00"/>
              </a:solidFill>
              <a:latin typeface="Arial Hebrew Scholar" charset="-79"/>
              <a:ea typeface="Arial Hebrew Scholar" charset="-79"/>
              <a:cs typeface="Arial Hebrew Scholar" charset="-79"/>
            </a:endParaRPr>
          </a:p>
        </p:txBody>
      </p:sp>
    </p:spTree>
    <p:extLst>
      <p:ext uri="{BB962C8B-B14F-4D97-AF65-F5344CB8AC3E}">
        <p14:creationId xmlns:p14="http://schemas.microsoft.com/office/powerpoint/2010/main" val="372289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1000"/>
                                        <p:tgtEl>
                                          <p:spTgt spid="8">
                                            <p:txEl>
                                              <p:pRg st="0" end="0"/>
                                            </p:txEl>
                                          </p:spTgt>
                                        </p:tgtEl>
                                      </p:cBhvr>
                                    </p:animEffect>
                                    <p:anim calcmode="lin" valueType="num">
                                      <p:cBhvr>
                                        <p:cTn id="1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1000"/>
                                        <p:tgtEl>
                                          <p:spTgt spid="8">
                                            <p:txEl>
                                              <p:pRg st="2" end="2"/>
                                            </p:txEl>
                                          </p:spTgt>
                                        </p:tgtEl>
                                      </p:cBhvr>
                                    </p:animEffect>
                                    <p:anim calcmode="lin" valueType="num">
                                      <p:cBhvr>
                                        <p:cTn id="2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8">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fade">
                                      <p:cBhvr>
                                        <p:cTn id="30" dur="1000"/>
                                        <p:tgtEl>
                                          <p:spTgt spid="8">
                                            <p:txEl>
                                              <p:pRg st="3" end="3"/>
                                            </p:txEl>
                                          </p:spTgt>
                                        </p:tgtEl>
                                      </p:cBhvr>
                                    </p:animEffect>
                                    <p:anim calcmode="lin" valueType="num">
                                      <p:cBhvr>
                                        <p:cTn id="31"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8">
                                            <p:txEl>
                                              <p:pRg st="3" end="3"/>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1000"/>
                                        <p:tgtEl>
                                          <p:spTgt spid="8">
                                            <p:txEl>
                                              <p:pRg st="4" end="4"/>
                                            </p:txEl>
                                          </p:spTgt>
                                        </p:tgtEl>
                                      </p:cBhvr>
                                    </p:animEffect>
                                    <p:anim calcmode="lin" valueType="num">
                                      <p:cBhvr>
                                        <p:cTn id="3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8">
                                            <p:txEl>
                                              <p:pRg st="5" end="5"/>
                                            </p:txEl>
                                          </p:spTgt>
                                        </p:tgtEl>
                                        <p:attrNameLst>
                                          <p:attrName>style.visibility</p:attrName>
                                        </p:attrNameLst>
                                      </p:cBhvr>
                                      <p:to>
                                        <p:strVal val="visible"/>
                                      </p:to>
                                    </p:set>
                                    <p:animEffect transition="in" filter="fade">
                                      <p:cBhvr>
                                        <p:cTn id="40" dur="1000"/>
                                        <p:tgtEl>
                                          <p:spTgt spid="8">
                                            <p:txEl>
                                              <p:pRg st="5" end="5"/>
                                            </p:txEl>
                                          </p:spTgt>
                                        </p:tgtEl>
                                      </p:cBhvr>
                                    </p:animEffect>
                                    <p:anim calcmode="lin" valueType="num">
                                      <p:cBhvr>
                                        <p:cTn id="41"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8">
                                            <p:txEl>
                                              <p:pRg st="6" end="6"/>
                                            </p:txEl>
                                          </p:spTgt>
                                        </p:tgtEl>
                                        <p:attrNameLst>
                                          <p:attrName>style.visibility</p:attrName>
                                        </p:attrNameLst>
                                      </p:cBhvr>
                                      <p:to>
                                        <p:strVal val="visible"/>
                                      </p:to>
                                    </p:set>
                                    <p:animEffect transition="in" filter="fade">
                                      <p:cBhvr>
                                        <p:cTn id="47" dur="1000"/>
                                        <p:tgtEl>
                                          <p:spTgt spid="8">
                                            <p:txEl>
                                              <p:pRg st="6" end="6"/>
                                            </p:txEl>
                                          </p:spTgt>
                                        </p:tgtEl>
                                      </p:cBhvr>
                                    </p:animEffect>
                                    <p:anim calcmode="lin" valueType="num">
                                      <p:cBhvr>
                                        <p:cTn id="48"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8">
                                            <p:txEl>
                                              <p:pRg st="6" end="6"/>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8">
                                            <p:txEl>
                                              <p:pRg st="7" end="7"/>
                                            </p:txEl>
                                          </p:spTgt>
                                        </p:tgtEl>
                                        <p:attrNameLst>
                                          <p:attrName>style.visibility</p:attrName>
                                        </p:attrNameLst>
                                      </p:cBhvr>
                                      <p:to>
                                        <p:strVal val="visible"/>
                                      </p:to>
                                    </p:set>
                                    <p:animEffect transition="in" filter="fade">
                                      <p:cBhvr>
                                        <p:cTn id="52" dur="1000"/>
                                        <p:tgtEl>
                                          <p:spTgt spid="8">
                                            <p:txEl>
                                              <p:pRg st="7" end="7"/>
                                            </p:txEl>
                                          </p:spTgt>
                                        </p:tgtEl>
                                      </p:cBhvr>
                                    </p:animEffect>
                                    <p:anim calcmode="lin" valueType="num">
                                      <p:cBhvr>
                                        <p:cTn id="53"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8">
                                            <p:txEl>
                                              <p:pRg st="7" end="7"/>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
                                            <p:txEl>
                                              <p:pRg st="8" end="8"/>
                                            </p:txEl>
                                          </p:spTgt>
                                        </p:tgtEl>
                                        <p:attrNameLst>
                                          <p:attrName>style.visibility</p:attrName>
                                        </p:attrNameLst>
                                      </p:cBhvr>
                                      <p:to>
                                        <p:strVal val="visible"/>
                                      </p:to>
                                    </p:set>
                                    <p:animEffect transition="in" filter="fade">
                                      <p:cBhvr>
                                        <p:cTn id="57" dur="1000"/>
                                        <p:tgtEl>
                                          <p:spTgt spid="8">
                                            <p:txEl>
                                              <p:pRg st="8" end="8"/>
                                            </p:txEl>
                                          </p:spTgt>
                                        </p:tgtEl>
                                      </p:cBhvr>
                                    </p:animEffect>
                                    <p:anim calcmode="lin" valueType="num">
                                      <p:cBhvr>
                                        <p:cTn id="58"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8">
                                            <p:txEl>
                                              <p:pRg st="8" end="8"/>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8">
                                            <p:txEl>
                                              <p:pRg st="9" end="9"/>
                                            </p:txEl>
                                          </p:spTgt>
                                        </p:tgtEl>
                                        <p:attrNameLst>
                                          <p:attrName>style.visibility</p:attrName>
                                        </p:attrNameLst>
                                      </p:cBhvr>
                                      <p:to>
                                        <p:strVal val="visible"/>
                                      </p:to>
                                    </p:set>
                                    <p:animEffect transition="in" filter="fade">
                                      <p:cBhvr>
                                        <p:cTn id="62" dur="1000"/>
                                        <p:tgtEl>
                                          <p:spTgt spid="8">
                                            <p:txEl>
                                              <p:pRg st="9" end="9"/>
                                            </p:txEl>
                                          </p:spTgt>
                                        </p:tgtEl>
                                      </p:cBhvr>
                                    </p:animEffect>
                                    <p:anim calcmode="lin" valueType="num">
                                      <p:cBhvr>
                                        <p:cTn id="63"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64" dur="1000" fill="hold"/>
                                        <p:tgtEl>
                                          <p:spTgt spid="8">
                                            <p:txEl>
                                              <p:pRg st="9" end="9"/>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8">
                                            <p:txEl>
                                              <p:pRg st="10" end="10"/>
                                            </p:txEl>
                                          </p:spTgt>
                                        </p:tgtEl>
                                        <p:attrNameLst>
                                          <p:attrName>style.visibility</p:attrName>
                                        </p:attrNameLst>
                                      </p:cBhvr>
                                      <p:to>
                                        <p:strVal val="visible"/>
                                      </p:to>
                                    </p:set>
                                    <p:animEffect transition="in" filter="fade">
                                      <p:cBhvr>
                                        <p:cTn id="67" dur="1000"/>
                                        <p:tgtEl>
                                          <p:spTgt spid="8">
                                            <p:txEl>
                                              <p:pRg st="10" end="10"/>
                                            </p:txEl>
                                          </p:spTgt>
                                        </p:tgtEl>
                                      </p:cBhvr>
                                    </p:animEffect>
                                    <p:anim calcmode="lin" valueType="num">
                                      <p:cBhvr>
                                        <p:cTn id="68"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69" dur="1000" fill="hold"/>
                                        <p:tgtEl>
                                          <p:spTgt spid="8">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8">
                                            <p:txEl>
                                              <p:pRg st="11" end="11"/>
                                            </p:txEl>
                                          </p:spTgt>
                                        </p:tgtEl>
                                        <p:attrNameLst>
                                          <p:attrName>style.visibility</p:attrName>
                                        </p:attrNameLst>
                                      </p:cBhvr>
                                      <p:to>
                                        <p:strVal val="visible"/>
                                      </p:to>
                                    </p:set>
                                    <p:animEffect transition="in" filter="barn(inVertical)">
                                      <p:cBhvr>
                                        <p:cTn id="74"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9376" y="562136"/>
            <a:ext cx="6264696" cy="5355312"/>
          </a:xfrm>
          <a:prstGeom prst="rect">
            <a:avLst/>
          </a:prstGeom>
        </p:spPr>
        <p:txBody>
          <a:bodyPr wrap="square">
            <a:spAutoFit/>
          </a:bodyPr>
          <a:lstStyle/>
          <a:p>
            <a:pPr algn="just"/>
            <a:r>
              <a:rPr lang="en-US" sz="2300" b="1" dirty="0" err="1" smtClean="0">
                <a:solidFill>
                  <a:srgbClr val="FFFF00"/>
                </a:solidFill>
              </a:rPr>
              <a:t>Cảm</a:t>
            </a:r>
            <a:r>
              <a:rPr lang="en-US" sz="2300" b="1" dirty="0" smtClean="0">
                <a:solidFill>
                  <a:srgbClr val="FFFF00"/>
                </a:solidFill>
              </a:rPr>
              <a:t> </a:t>
            </a:r>
            <a:r>
              <a:rPr lang="en-US" sz="2300" b="1" dirty="0" err="1">
                <a:solidFill>
                  <a:srgbClr val="FFFF00"/>
                </a:solidFill>
              </a:rPr>
              <a:t>nhận</a:t>
            </a:r>
            <a:r>
              <a:rPr lang="en-US" sz="2300" b="1" dirty="0">
                <a:solidFill>
                  <a:srgbClr val="FFFF00"/>
                </a:solidFill>
              </a:rPr>
              <a:t> </a:t>
            </a:r>
            <a:r>
              <a:rPr lang="en-US" sz="2300" b="1" dirty="0" err="1">
                <a:solidFill>
                  <a:srgbClr val="FFFF00"/>
                </a:solidFill>
              </a:rPr>
              <a:t>của</a:t>
            </a:r>
            <a:r>
              <a:rPr lang="en-US" sz="2300" b="1" dirty="0">
                <a:solidFill>
                  <a:srgbClr val="FFFF00"/>
                </a:solidFill>
              </a:rPr>
              <a:t> </a:t>
            </a:r>
            <a:r>
              <a:rPr lang="en-US" sz="2300" b="1" dirty="0" err="1">
                <a:solidFill>
                  <a:srgbClr val="FFFF00"/>
                </a:solidFill>
              </a:rPr>
              <a:t>em</a:t>
            </a:r>
            <a:r>
              <a:rPr lang="en-US" sz="2300" b="1" dirty="0">
                <a:solidFill>
                  <a:srgbClr val="FFFF00"/>
                </a:solidFill>
              </a:rPr>
              <a:t> </a:t>
            </a:r>
            <a:r>
              <a:rPr lang="en-US" sz="2300" b="1" dirty="0" err="1">
                <a:solidFill>
                  <a:srgbClr val="FFFF00"/>
                </a:solidFill>
              </a:rPr>
              <a:t>về</a:t>
            </a:r>
            <a:r>
              <a:rPr lang="en-US" sz="2300" b="1" dirty="0">
                <a:solidFill>
                  <a:srgbClr val="FFFF00"/>
                </a:solidFill>
              </a:rPr>
              <a:t> </a:t>
            </a:r>
            <a:r>
              <a:rPr lang="en-US" sz="2300" b="1" dirty="0" err="1">
                <a:solidFill>
                  <a:srgbClr val="FFFF00"/>
                </a:solidFill>
              </a:rPr>
              <a:t>vẻ</a:t>
            </a:r>
            <a:r>
              <a:rPr lang="en-US" sz="2300" b="1" dirty="0">
                <a:solidFill>
                  <a:srgbClr val="FFFF00"/>
                </a:solidFill>
              </a:rPr>
              <a:t> </a:t>
            </a:r>
            <a:r>
              <a:rPr lang="en-US" sz="2300" b="1" dirty="0" err="1">
                <a:solidFill>
                  <a:srgbClr val="FFFF00"/>
                </a:solidFill>
              </a:rPr>
              <a:t>đẹp</a:t>
            </a:r>
            <a:r>
              <a:rPr lang="en-US" sz="2300" b="1" dirty="0">
                <a:solidFill>
                  <a:srgbClr val="FFFF00"/>
                </a:solidFill>
              </a:rPr>
              <a:t> </a:t>
            </a:r>
            <a:r>
              <a:rPr lang="en-US" sz="2300" b="1" dirty="0" err="1">
                <a:solidFill>
                  <a:srgbClr val="FFFF00"/>
                </a:solidFill>
              </a:rPr>
              <a:t>thiên</a:t>
            </a:r>
            <a:r>
              <a:rPr lang="en-US" sz="2300" b="1" dirty="0">
                <a:solidFill>
                  <a:srgbClr val="FFFF00"/>
                </a:solidFill>
              </a:rPr>
              <a:t> </a:t>
            </a:r>
            <a:r>
              <a:rPr lang="en-US" sz="2300" b="1" dirty="0" err="1" smtClean="0">
                <a:solidFill>
                  <a:srgbClr val="FFFF00"/>
                </a:solidFill>
              </a:rPr>
              <a:t>nhiên</a:t>
            </a:r>
            <a:r>
              <a:rPr lang="en-US" sz="2300" b="1" dirty="0" smtClean="0">
                <a:solidFill>
                  <a:srgbClr val="FFFF00"/>
                </a:solidFill>
              </a:rPr>
              <a:t> </a:t>
            </a:r>
            <a:r>
              <a:rPr lang="en-US" sz="2300" b="1" dirty="0" err="1">
                <a:solidFill>
                  <a:srgbClr val="FFFF00"/>
                </a:solidFill>
              </a:rPr>
              <a:t>và</a:t>
            </a:r>
            <a:r>
              <a:rPr lang="en-US" sz="2300" b="1" dirty="0">
                <a:solidFill>
                  <a:srgbClr val="FFFF00"/>
                </a:solidFill>
              </a:rPr>
              <a:t> con </a:t>
            </a:r>
            <a:r>
              <a:rPr lang="en-US" sz="2300" b="1" dirty="0" err="1">
                <a:solidFill>
                  <a:srgbClr val="FFFF00"/>
                </a:solidFill>
              </a:rPr>
              <a:t>người</a:t>
            </a:r>
            <a:r>
              <a:rPr lang="en-US" sz="2300" b="1" dirty="0">
                <a:solidFill>
                  <a:srgbClr val="FFFF00"/>
                </a:solidFill>
              </a:rPr>
              <a:t> </a:t>
            </a:r>
            <a:r>
              <a:rPr lang="en-US" sz="2300" b="1" dirty="0" err="1">
                <a:solidFill>
                  <a:srgbClr val="FFFF00"/>
                </a:solidFill>
              </a:rPr>
              <a:t>lao</a:t>
            </a:r>
            <a:r>
              <a:rPr lang="en-US" sz="2300" b="1" dirty="0">
                <a:solidFill>
                  <a:srgbClr val="FFFF00"/>
                </a:solidFill>
              </a:rPr>
              <a:t> </a:t>
            </a:r>
            <a:r>
              <a:rPr lang="en-US" sz="2300" b="1" dirty="0" err="1">
                <a:solidFill>
                  <a:srgbClr val="FFFF00"/>
                </a:solidFill>
              </a:rPr>
              <a:t>động</a:t>
            </a:r>
            <a:r>
              <a:rPr lang="en-US" sz="2300" b="1" dirty="0">
                <a:solidFill>
                  <a:srgbClr val="FFFF00"/>
                </a:solidFill>
              </a:rPr>
              <a:t> </a:t>
            </a:r>
            <a:r>
              <a:rPr lang="en-US" sz="2300" b="1" dirty="0" err="1">
                <a:solidFill>
                  <a:srgbClr val="FFFF00"/>
                </a:solidFill>
              </a:rPr>
              <a:t>trong</a:t>
            </a:r>
            <a:r>
              <a:rPr lang="en-US" sz="2300" b="1" dirty="0">
                <a:solidFill>
                  <a:srgbClr val="FFFF00"/>
                </a:solidFill>
              </a:rPr>
              <a:t> </a:t>
            </a:r>
            <a:r>
              <a:rPr lang="en-US" sz="2300" b="1" dirty="0" err="1">
                <a:solidFill>
                  <a:srgbClr val="FFFF00"/>
                </a:solidFill>
              </a:rPr>
              <a:t>hai</a:t>
            </a:r>
            <a:r>
              <a:rPr lang="en-US" sz="2300" b="1" dirty="0">
                <a:solidFill>
                  <a:srgbClr val="FFFF00"/>
                </a:solidFill>
              </a:rPr>
              <a:t> </a:t>
            </a:r>
            <a:r>
              <a:rPr lang="en-US" sz="2300" b="1" dirty="0" err="1" smtClean="0">
                <a:solidFill>
                  <a:srgbClr val="FFFF00"/>
                </a:solidFill>
              </a:rPr>
              <a:t>khổ</a:t>
            </a:r>
            <a:r>
              <a:rPr lang="en-US" sz="2300" b="1" dirty="0" smtClean="0">
                <a:solidFill>
                  <a:srgbClr val="FFFF00"/>
                </a:solidFill>
              </a:rPr>
              <a:t> </a:t>
            </a:r>
            <a:r>
              <a:rPr lang="en-US" sz="2300" b="1" dirty="0" err="1">
                <a:solidFill>
                  <a:srgbClr val="FFFF00"/>
                </a:solidFill>
              </a:rPr>
              <a:t>thơ</a:t>
            </a:r>
            <a:r>
              <a:rPr lang="en-US" sz="2300" b="1" dirty="0">
                <a:solidFill>
                  <a:srgbClr val="FFFF00"/>
                </a:solidFill>
              </a:rPr>
              <a:t> </a:t>
            </a:r>
            <a:r>
              <a:rPr lang="en-US" sz="2300" b="1" dirty="0" err="1">
                <a:solidFill>
                  <a:srgbClr val="FFFF00"/>
                </a:solidFill>
              </a:rPr>
              <a:t>sau</a:t>
            </a:r>
            <a:r>
              <a:rPr lang="en-US" sz="2300" b="1" dirty="0">
                <a:solidFill>
                  <a:srgbClr val="FFFF00"/>
                </a:solidFill>
              </a:rPr>
              <a:t>: </a:t>
            </a:r>
            <a:endParaRPr lang="en-US" sz="2300" b="1" dirty="0" smtClean="0">
              <a:solidFill>
                <a:srgbClr val="FFFF00"/>
              </a:solidFill>
            </a:endParaRPr>
          </a:p>
          <a:p>
            <a:endParaRPr lang="en-US" sz="2300" dirty="0"/>
          </a:p>
          <a:p>
            <a:r>
              <a:rPr lang="en-US" sz="2300" dirty="0" smtClean="0"/>
              <a:t>      </a:t>
            </a:r>
            <a:r>
              <a:rPr lang="en-US" sz="2300" b="1" i="1" dirty="0" err="1" smtClean="0"/>
              <a:t>Mặt</a:t>
            </a:r>
            <a:r>
              <a:rPr lang="en-US" sz="2300" b="1" i="1" dirty="0" smtClean="0"/>
              <a:t> </a:t>
            </a:r>
            <a:r>
              <a:rPr lang="en-US" sz="2300" b="1" i="1" dirty="0" err="1"/>
              <a:t>trời</a:t>
            </a:r>
            <a:r>
              <a:rPr lang="en-US" sz="2300" b="1" i="1" dirty="0"/>
              <a:t> </a:t>
            </a:r>
            <a:r>
              <a:rPr lang="en-US" sz="2300" b="1" i="1" dirty="0" err="1"/>
              <a:t>xuống</a:t>
            </a:r>
            <a:r>
              <a:rPr lang="en-US" sz="2300" b="1" i="1" dirty="0"/>
              <a:t> </a:t>
            </a:r>
            <a:r>
              <a:rPr lang="en-US" sz="2300" b="1" i="1" dirty="0" err="1"/>
              <a:t>biển</a:t>
            </a:r>
            <a:r>
              <a:rPr lang="en-US" sz="2300" b="1" i="1" dirty="0"/>
              <a:t> </a:t>
            </a:r>
            <a:r>
              <a:rPr lang="en-US" sz="2300" b="1" i="1" dirty="0" err="1"/>
              <a:t>như</a:t>
            </a:r>
            <a:r>
              <a:rPr lang="en-US" sz="2300" b="1" i="1" dirty="0"/>
              <a:t> </a:t>
            </a:r>
            <a:r>
              <a:rPr lang="en-US" sz="2300" b="1" i="1" dirty="0" err="1"/>
              <a:t>hòn</a:t>
            </a:r>
            <a:r>
              <a:rPr lang="en-US" sz="2300" b="1" i="1" dirty="0"/>
              <a:t> </a:t>
            </a:r>
            <a:r>
              <a:rPr lang="en-US" sz="2300" b="1" i="1" dirty="0" err="1"/>
              <a:t>lửa</a:t>
            </a:r>
            <a:r>
              <a:rPr lang="en-US" sz="2300" b="1" i="1" dirty="0"/>
              <a:t>.</a:t>
            </a:r>
          </a:p>
          <a:p>
            <a:r>
              <a:rPr lang="en-US" sz="2300" b="1" i="1" dirty="0"/>
              <a:t> </a:t>
            </a:r>
            <a:r>
              <a:rPr lang="en-US" sz="2300" b="1" i="1" dirty="0" smtClean="0"/>
              <a:t>     </a:t>
            </a:r>
            <a:r>
              <a:rPr lang="en-US" sz="2300" b="1" i="1" dirty="0" err="1" smtClean="0"/>
              <a:t>Sóng</a:t>
            </a:r>
            <a:r>
              <a:rPr lang="en-US" sz="2300" b="1" i="1" dirty="0" smtClean="0"/>
              <a:t> </a:t>
            </a:r>
            <a:r>
              <a:rPr lang="en-US" sz="2300" b="1" i="1" dirty="0" err="1"/>
              <a:t>đã</a:t>
            </a:r>
            <a:r>
              <a:rPr lang="en-US" sz="2300" b="1" i="1" dirty="0"/>
              <a:t> </a:t>
            </a:r>
            <a:r>
              <a:rPr lang="en-US" sz="2300" b="1" i="1" dirty="0" err="1"/>
              <a:t>cài</a:t>
            </a:r>
            <a:r>
              <a:rPr lang="en-US" sz="2300" b="1" i="1" dirty="0"/>
              <a:t> then, </a:t>
            </a:r>
            <a:r>
              <a:rPr lang="en-US" sz="2300" b="1" i="1" dirty="0" err="1"/>
              <a:t>đêm</a:t>
            </a:r>
            <a:r>
              <a:rPr lang="en-US" sz="2300" b="1" i="1" dirty="0"/>
              <a:t> </a:t>
            </a:r>
            <a:r>
              <a:rPr lang="en-US" sz="2300" b="1" i="1" dirty="0" err="1"/>
              <a:t>sập</a:t>
            </a:r>
            <a:r>
              <a:rPr lang="en-US" sz="2300" b="1" i="1" dirty="0"/>
              <a:t> </a:t>
            </a:r>
            <a:r>
              <a:rPr lang="en-US" sz="2300" b="1" i="1" dirty="0" err="1"/>
              <a:t>cửa</a:t>
            </a:r>
            <a:r>
              <a:rPr lang="en-US" sz="2300" b="1" i="1" dirty="0"/>
              <a:t>.</a:t>
            </a:r>
          </a:p>
          <a:p>
            <a:r>
              <a:rPr lang="en-US" sz="2300" b="1" i="1" dirty="0"/>
              <a:t> </a:t>
            </a:r>
            <a:r>
              <a:rPr lang="en-US" sz="2300" b="1" i="1" dirty="0" smtClean="0"/>
              <a:t>     </a:t>
            </a:r>
            <a:r>
              <a:rPr lang="en-US" sz="2300" b="1" i="1" dirty="0" err="1" smtClean="0"/>
              <a:t>Đoàn</a:t>
            </a:r>
            <a:r>
              <a:rPr lang="en-US" sz="2300" b="1" i="1" dirty="0" smtClean="0"/>
              <a:t> </a:t>
            </a:r>
            <a:r>
              <a:rPr lang="en-US" sz="2300" b="1" i="1" dirty="0" err="1"/>
              <a:t>thuyền</a:t>
            </a:r>
            <a:r>
              <a:rPr lang="en-US" sz="2300" b="1" i="1" dirty="0"/>
              <a:t> </a:t>
            </a:r>
            <a:r>
              <a:rPr lang="en-US" sz="2300" b="1" i="1" dirty="0" err="1"/>
              <a:t>đánh</a:t>
            </a:r>
            <a:r>
              <a:rPr lang="en-US" sz="2300" b="1" i="1" dirty="0"/>
              <a:t> </a:t>
            </a:r>
            <a:r>
              <a:rPr lang="en-US" sz="2300" b="1" i="1" dirty="0" err="1"/>
              <a:t>cá</a:t>
            </a:r>
            <a:r>
              <a:rPr lang="en-US" sz="2300" b="1" i="1" dirty="0"/>
              <a:t> </a:t>
            </a:r>
            <a:r>
              <a:rPr lang="en-US" sz="2300" b="1" i="1" dirty="0" err="1"/>
              <a:t>lại</a:t>
            </a:r>
            <a:r>
              <a:rPr lang="en-US" sz="2300" b="1" i="1" dirty="0"/>
              <a:t> </a:t>
            </a:r>
            <a:r>
              <a:rPr lang="en-US" sz="2300" b="1" i="1" dirty="0" err="1"/>
              <a:t>ra</a:t>
            </a:r>
            <a:r>
              <a:rPr lang="en-US" sz="2300" b="1" i="1" dirty="0"/>
              <a:t> </a:t>
            </a:r>
            <a:r>
              <a:rPr lang="en-US" sz="2300" b="1" i="1" dirty="0" err="1"/>
              <a:t>khơi</a:t>
            </a:r>
            <a:r>
              <a:rPr lang="en-US" sz="2300" b="1" i="1" dirty="0"/>
              <a:t>,</a:t>
            </a:r>
          </a:p>
          <a:p>
            <a:r>
              <a:rPr lang="en-US" sz="2300" b="1" i="1" dirty="0"/>
              <a:t> </a:t>
            </a:r>
            <a:r>
              <a:rPr lang="en-US" sz="2300" b="1" i="1" dirty="0" smtClean="0"/>
              <a:t>     </a:t>
            </a:r>
            <a:r>
              <a:rPr lang="en-US" sz="2300" b="1" i="1" dirty="0" err="1" smtClean="0"/>
              <a:t>Câu</a:t>
            </a:r>
            <a:r>
              <a:rPr lang="en-US" sz="2300" b="1" i="1" dirty="0" smtClean="0"/>
              <a:t> </a:t>
            </a:r>
            <a:r>
              <a:rPr lang="en-US" sz="2300" b="1" i="1" dirty="0" err="1"/>
              <a:t>hát</a:t>
            </a:r>
            <a:r>
              <a:rPr lang="en-US" sz="2300" b="1" i="1" dirty="0"/>
              <a:t> </a:t>
            </a:r>
            <a:r>
              <a:rPr lang="en-US" sz="2300" b="1" i="1" dirty="0" err="1"/>
              <a:t>căng</a:t>
            </a:r>
            <a:r>
              <a:rPr lang="en-US" sz="2300" b="1" i="1" dirty="0"/>
              <a:t> </a:t>
            </a:r>
            <a:r>
              <a:rPr lang="en-US" sz="2300" b="1" i="1" dirty="0" err="1"/>
              <a:t>buồm</a:t>
            </a:r>
            <a:r>
              <a:rPr lang="en-US" sz="2300" b="1" i="1" dirty="0"/>
              <a:t> </a:t>
            </a:r>
            <a:r>
              <a:rPr lang="en-US" sz="2300" b="1" i="1" dirty="0" err="1"/>
              <a:t>cùng</a:t>
            </a:r>
            <a:r>
              <a:rPr lang="en-US" sz="2300" b="1" i="1" dirty="0"/>
              <a:t> </a:t>
            </a:r>
            <a:r>
              <a:rPr lang="en-US" sz="2300" b="1" i="1" dirty="0" err="1"/>
              <a:t>gió</a:t>
            </a:r>
            <a:r>
              <a:rPr lang="en-US" sz="2300" b="1" i="1" dirty="0"/>
              <a:t> </a:t>
            </a:r>
            <a:r>
              <a:rPr lang="en-US" sz="2300" b="1" i="1" dirty="0" err="1"/>
              <a:t>khơi</a:t>
            </a:r>
            <a:r>
              <a:rPr lang="en-US" sz="2300" b="1" i="1" dirty="0"/>
              <a:t>.</a:t>
            </a:r>
          </a:p>
          <a:p>
            <a:r>
              <a:rPr lang="en-US" sz="2300" b="1" i="1" dirty="0"/>
              <a:t> </a:t>
            </a:r>
          </a:p>
          <a:p>
            <a:r>
              <a:rPr lang="en-US" sz="2300" b="1" i="1" dirty="0"/>
              <a:t> </a:t>
            </a:r>
            <a:r>
              <a:rPr lang="en-US" sz="2300" b="1" i="1" dirty="0" smtClean="0"/>
              <a:t>     </a:t>
            </a:r>
            <a:r>
              <a:rPr lang="en-US" sz="2300" b="1" i="1" dirty="0" err="1" smtClean="0"/>
              <a:t>Hát</a:t>
            </a:r>
            <a:r>
              <a:rPr lang="en-US" sz="2300" b="1" i="1" dirty="0" smtClean="0"/>
              <a:t> </a:t>
            </a:r>
            <a:r>
              <a:rPr lang="en-US" sz="2300" b="1" i="1" dirty="0" err="1"/>
              <a:t>rằng</a:t>
            </a:r>
            <a:r>
              <a:rPr lang="en-US" sz="2300" b="1" i="1" dirty="0"/>
              <a:t>: </a:t>
            </a:r>
            <a:r>
              <a:rPr lang="en-US" sz="2300" b="1" i="1" dirty="0" err="1"/>
              <a:t>cá</a:t>
            </a:r>
            <a:r>
              <a:rPr lang="en-US" sz="2300" b="1" i="1" dirty="0"/>
              <a:t> </a:t>
            </a:r>
            <a:r>
              <a:rPr lang="en-US" sz="2300" b="1" i="1" dirty="0" err="1"/>
              <a:t>bạc</a:t>
            </a:r>
            <a:r>
              <a:rPr lang="en-US" sz="2300" b="1" i="1" dirty="0"/>
              <a:t> </a:t>
            </a:r>
            <a:r>
              <a:rPr lang="en-US" sz="2300" b="1" i="1" dirty="0" err="1"/>
              <a:t>biển</a:t>
            </a:r>
            <a:r>
              <a:rPr lang="en-US" sz="2300" b="1" i="1" dirty="0"/>
              <a:t> </a:t>
            </a:r>
            <a:r>
              <a:rPr lang="en-US" sz="2300" b="1" i="1" dirty="0" err="1"/>
              <a:t>Đông</a:t>
            </a:r>
            <a:r>
              <a:rPr lang="en-US" sz="2300" b="1" i="1" dirty="0"/>
              <a:t> </a:t>
            </a:r>
            <a:r>
              <a:rPr lang="en-US" sz="2300" b="1" i="1" dirty="0" err="1"/>
              <a:t>lặng</a:t>
            </a:r>
            <a:r>
              <a:rPr lang="en-US" sz="2300" b="1" i="1" dirty="0"/>
              <a:t>,</a:t>
            </a:r>
          </a:p>
          <a:p>
            <a:r>
              <a:rPr lang="en-US" sz="2300" b="1" i="1" dirty="0"/>
              <a:t> </a:t>
            </a:r>
            <a:r>
              <a:rPr lang="en-US" sz="2300" b="1" i="1" dirty="0" smtClean="0"/>
              <a:t>     </a:t>
            </a:r>
            <a:r>
              <a:rPr lang="en-US" sz="2300" b="1" i="1" dirty="0" err="1" smtClean="0"/>
              <a:t>Cá</a:t>
            </a:r>
            <a:r>
              <a:rPr lang="en-US" sz="2300" b="1" i="1" dirty="0" smtClean="0"/>
              <a:t> </a:t>
            </a:r>
            <a:r>
              <a:rPr lang="en-US" sz="2300" b="1" i="1" dirty="0" err="1"/>
              <a:t>thu</a:t>
            </a:r>
            <a:r>
              <a:rPr lang="en-US" sz="2300" b="1" i="1" dirty="0"/>
              <a:t> </a:t>
            </a:r>
            <a:r>
              <a:rPr lang="en-US" sz="2300" b="1" i="1" dirty="0" err="1"/>
              <a:t>biển</a:t>
            </a:r>
            <a:r>
              <a:rPr lang="en-US" sz="2300" b="1" i="1" dirty="0"/>
              <a:t> </a:t>
            </a:r>
            <a:r>
              <a:rPr lang="en-US" sz="2300" b="1" i="1" dirty="0" err="1"/>
              <a:t>Đông</a:t>
            </a:r>
            <a:r>
              <a:rPr lang="en-US" sz="2300" b="1" i="1" dirty="0"/>
              <a:t> </a:t>
            </a:r>
            <a:r>
              <a:rPr lang="en-US" sz="2300" b="1" i="1" dirty="0" err="1"/>
              <a:t>như</a:t>
            </a:r>
            <a:r>
              <a:rPr lang="en-US" sz="2300" b="1" i="1" dirty="0"/>
              <a:t> </a:t>
            </a:r>
            <a:r>
              <a:rPr lang="en-US" sz="2300" b="1" i="1" dirty="0" err="1"/>
              <a:t>đoàn</a:t>
            </a:r>
            <a:r>
              <a:rPr lang="en-US" sz="2300" b="1" i="1" dirty="0"/>
              <a:t> </a:t>
            </a:r>
            <a:r>
              <a:rPr lang="en-US" sz="2300" b="1" i="1" dirty="0" err="1"/>
              <a:t>thoi</a:t>
            </a:r>
            <a:endParaRPr lang="en-US" sz="2300" b="1" i="1" dirty="0"/>
          </a:p>
          <a:p>
            <a:r>
              <a:rPr lang="en-US" sz="2300" b="1" i="1" dirty="0"/>
              <a:t> </a:t>
            </a:r>
            <a:r>
              <a:rPr lang="en-US" sz="2300" b="1" i="1" dirty="0" smtClean="0"/>
              <a:t>     </a:t>
            </a:r>
            <a:r>
              <a:rPr lang="en-US" sz="2300" b="1" i="1" dirty="0" err="1" smtClean="0"/>
              <a:t>Đêm</a:t>
            </a:r>
            <a:r>
              <a:rPr lang="en-US" sz="2300" b="1" i="1" dirty="0" smtClean="0"/>
              <a:t> </a:t>
            </a:r>
            <a:r>
              <a:rPr lang="en-US" sz="2300" b="1" i="1" dirty="0" err="1"/>
              <a:t>ngày</a:t>
            </a:r>
            <a:r>
              <a:rPr lang="en-US" sz="2300" b="1" i="1" dirty="0"/>
              <a:t> </a:t>
            </a:r>
            <a:r>
              <a:rPr lang="en-US" sz="2300" b="1" i="1" dirty="0" err="1"/>
              <a:t>dệt</a:t>
            </a:r>
            <a:r>
              <a:rPr lang="en-US" sz="2300" b="1" i="1" dirty="0"/>
              <a:t> </a:t>
            </a:r>
            <a:r>
              <a:rPr lang="en-US" sz="2300" b="1" i="1" dirty="0" err="1"/>
              <a:t>biển</a:t>
            </a:r>
            <a:r>
              <a:rPr lang="en-US" sz="2300" b="1" i="1" dirty="0"/>
              <a:t> </a:t>
            </a:r>
            <a:r>
              <a:rPr lang="en-US" sz="2300" b="1" i="1" dirty="0" err="1"/>
              <a:t>muôn</a:t>
            </a:r>
            <a:r>
              <a:rPr lang="en-US" sz="2300" b="1" i="1" dirty="0"/>
              <a:t> </a:t>
            </a:r>
            <a:r>
              <a:rPr lang="en-US" sz="2300" b="1" i="1" dirty="0" err="1"/>
              <a:t>luồng</a:t>
            </a:r>
            <a:r>
              <a:rPr lang="en-US" sz="2300" b="1" i="1" dirty="0"/>
              <a:t> </a:t>
            </a:r>
            <a:r>
              <a:rPr lang="en-US" sz="2300" b="1" i="1" dirty="0" err="1" smtClean="0"/>
              <a:t>sáng</a:t>
            </a:r>
            <a:r>
              <a:rPr lang="en-US" sz="2300" b="1" i="1" dirty="0" smtClean="0"/>
              <a:t>.</a:t>
            </a:r>
            <a:endParaRPr lang="en-US" sz="2300" b="1" i="1" dirty="0"/>
          </a:p>
          <a:p>
            <a:r>
              <a:rPr lang="en-US" sz="2300" b="1" i="1" dirty="0"/>
              <a:t> </a:t>
            </a:r>
            <a:r>
              <a:rPr lang="en-US" sz="2300" b="1" i="1" dirty="0" smtClean="0"/>
              <a:t>     </a:t>
            </a:r>
            <a:r>
              <a:rPr lang="en-US" sz="2300" b="1" i="1" dirty="0" err="1" smtClean="0"/>
              <a:t>Đến</a:t>
            </a:r>
            <a:r>
              <a:rPr lang="en-US" sz="2300" b="1" i="1" dirty="0" smtClean="0"/>
              <a:t> </a:t>
            </a:r>
            <a:r>
              <a:rPr lang="en-US" sz="2300" b="1" i="1" dirty="0" err="1"/>
              <a:t>dệt</a:t>
            </a:r>
            <a:r>
              <a:rPr lang="en-US" sz="2300" b="1" i="1" dirty="0"/>
              <a:t> </a:t>
            </a:r>
            <a:r>
              <a:rPr lang="en-US" sz="2300" b="1" i="1" dirty="0" err="1"/>
              <a:t>lưới</a:t>
            </a:r>
            <a:r>
              <a:rPr lang="en-US" sz="2300" b="1" i="1" dirty="0"/>
              <a:t> ta, </a:t>
            </a:r>
            <a:r>
              <a:rPr lang="en-US" sz="2300" b="1" i="1" dirty="0" err="1"/>
              <a:t>đoàn</a:t>
            </a:r>
            <a:r>
              <a:rPr lang="en-US" sz="2300" b="1" i="1" dirty="0"/>
              <a:t> </a:t>
            </a:r>
            <a:r>
              <a:rPr lang="en-US" sz="2300" b="1" i="1" dirty="0" err="1"/>
              <a:t>cá</a:t>
            </a:r>
            <a:r>
              <a:rPr lang="en-US" sz="2300" b="1" i="1" dirty="0"/>
              <a:t> </a:t>
            </a:r>
            <a:r>
              <a:rPr lang="en-US" sz="2300" b="1" i="1" dirty="0" err="1"/>
              <a:t>ơi</a:t>
            </a:r>
            <a:r>
              <a:rPr lang="en-US" sz="2300" b="1" i="1" dirty="0"/>
              <a:t>!</a:t>
            </a:r>
            <a:r>
              <a:rPr lang="en-US" sz="2300" i="1" dirty="0"/>
              <a:t>         </a:t>
            </a:r>
          </a:p>
          <a:p>
            <a:r>
              <a:rPr lang="en-US" sz="2300" dirty="0"/>
              <a:t>                           </a:t>
            </a:r>
          </a:p>
          <a:p>
            <a:r>
              <a:rPr lang="en-US" sz="2300" b="1" dirty="0"/>
              <a:t> </a:t>
            </a:r>
            <a:r>
              <a:rPr lang="en-US" sz="2300" b="1" dirty="0" smtClean="0"/>
              <a:t>        </a:t>
            </a:r>
            <a:r>
              <a:rPr lang="en-US" sz="2000" b="1" dirty="0" smtClean="0"/>
              <a:t>(</a:t>
            </a:r>
            <a:r>
              <a:rPr lang="en-US" sz="2000" b="1" i="1" dirty="0" err="1"/>
              <a:t>Đoàn</a:t>
            </a:r>
            <a:r>
              <a:rPr lang="en-US" sz="2000" b="1" i="1" dirty="0"/>
              <a:t> </a:t>
            </a:r>
            <a:r>
              <a:rPr lang="en-US" sz="2000" b="1" i="1" dirty="0" err="1"/>
              <a:t>thuyền</a:t>
            </a:r>
            <a:r>
              <a:rPr lang="en-US" sz="2000" b="1" i="1" dirty="0"/>
              <a:t> </a:t>
            </a:r>
            <a:r>
              <a:rPr lang="en-US" sz="2000" b="1" i="1" dirty="0" err="1"/>
              <a:t>đánh</a:t>
            </a:r>
            <a:r>
              <a:rPr lang="en-US" sz="2000" b="1" i="1" dirty="0"/>
              <a:t> </a:t>
            </a:r>
            <a:r>
              <a:rPr lang="en-US" sz="2000" b="1" i="1" dirty="0" err="1"/>
              <a:t>cá</a:t>
            </a:r>
            <a:r>
              <a:rPr lang="en-US" sz="2000" b="1" dirty="0"/>
              <a:t>, </a:t>
            </a:r>
            <a:r>
              <a:rPr lang="en-US" sz="2000" b="1" dirty="0" err="1"/>
              <a:t>Huy</a:t>
            </a:r>
            <a:r>
              <a:rPr lang="en-US" sz="2000" b="1" dirty="0"/>
              <a:t> </a:t>
            </a:r>
            <a:r>
              <a:rPr lang="en-US" sz="2000" b="1" dirty="0" err="1"/>
              <a:t>Cận</a:t>
            </a:r>
            <a:r>
              <a:rPr lang="en-US" sz="2000" b="1" dirty="0"/>
              <a:t>, </a:t>
            </a:r>
            <a:r>
              <a:rPr lang="en-US" sz="2000" b="1" i="1" dirty="0" err="1"/>
              <a:t>Ngữ</a:t>
            </a:r>
            <a:r>
              <a:rPr lang="en-US" sz="2000" b="1" i="1" dirty="0"/>
              <a:t> </a:t>
            </a:r>
            <a:r>
              <a:rPr lang="en-US" sz="2000" b="1" i="1" dirty="0" err="1"/>
              <a:t>văn</a:t>
            </a:r>
            <a:r>
              <a:rPr lang="en-US" sz="2000" b="1" i="1" dirty="0"/>
              <a:t> 9</a:t>
            </a:r>
            <a:r>
              <a:rPr lang="en-US" sz="2000" b="1" dirty="0" smtClean="0"/>
              <a:t>,</a:t>
            </a:r>
          </a:p>
          <a:p>
            <a:r>
              <a:rPr lang="en-US" sz="2000" b="1" dirty="0"/>
              <a:t>	</a:t>
            </a:r>
            <a:r>
              <a:rPr lang="en-US" sz="2000" b="1" dirty="0" smtClean="0"/>
              <a:t>	 </a:t>
            </a:r>
            <a:r>
              <a:rPr lang="en-US" sz="2000" b="1" i="1" dirty="0" err="1" smtClean="0"/>
              <a:t>Tập</a:t>
            </a:r>
            <a:r>
              <a:rPr lang="en-US" sz="2000" b="1" i="1" dirty="0" smtClean="0"/>
              <a:t> </a:t>
            </a:r>
            <a:r>
              <a:rPr lang="en-US" sz="2000" b="1" i="1" dirty="0" err="1"/>
              <a:t>một</a:t>
            </a:r>
            <a:r>
              <a:rPr lang="en-US" sz="2000" b="1" dirty="0" smtClean="0"/>
              <a:t>,  NXB </a:t>
            </a:r>
            <a:r>
              <a:rPr lang="en-US" sz="2000" b="1" dirty="0" err="1"/>
              <a:t>Giáo</a:t>
            </a:r>
            <a:r>
              <a:rPr lang="en-US" sz="2000" b="1" dirty="0"/>
              <a:t> </a:t>
            </a:r>
            <a:r>
              <a:rPr lang="en-US" sz="2000" b="1" dirty="0" err="1"/>
              <a:t>dục</a:t>
            </a:r>
            <a:r>
              <a:rPr lang="en-US" sz="2000" b="1" dirty="0"/>
              <a:t> </a:t>
            </a:r>
            <a:r>
              <a:rPr lang="en-US" sz="2000" b="1" dirty="0" err="1"/>
              <a:t>Việt</a:t>
            </a:r>
            <a:r>
              <a:rPr lang="en-US" sz="2000" b="1" dirty="0"/>
              <a:t> Nam)</a:t>
            </a:r>
          </a:p>
        </p:txBody>
      </p:sp>
      <p:cxnSp>
        <p:nvCxnSpPr>
          <p:cNvPr id="5" name="Straight Connector 4"/>
          <p:cNvCxnSpPr/>
          <p:nvPr/>
        </p:nvCxnSpPr>
        <p:spPr>
          <a:xfrm>
            <a:off x="6744072" y="94294"/>
            <a:ext cx="0" cy="6192688"/>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930060" y="639080"/>
            <a:ext cx="4586159" cy="6093976"/>
          </a:xfrm>
          <a:prstGeom prst="rect">
            <a:avLst/>
          </a:prstGeom>
        </p:spPr>
        <p:txBody>
          <a:bodyPr wrap="square">
            <a:spAutoFit/>
          </a:bodyPr>
          <a:lstStyle/>
          <a:p>
            <a:pPr algn="just"/>
            <a:r>
              <a:rPr lang="en-US" sz="3000" b="1" dirty="0" err="1">
                <a:solidFill>
                  <a:srgbClr val="FFFF00"/>
                </a:solidFill>
              </a:rPr>
              <a:t>Gợi</a:t>
            </a:r>
            <a:r>
              <a:rPr lang="en-US" sz="3000" b="1" dirty="0">
                <a:solidFill>
                  <a:srgbClr val="FFFF00"/>
                </a:solidFill>
              </a:rPr>
              <a:t> ý:</a:t>
            </a:r>
          </a:p>
          <a:p>
            <a:pPr algn="just"/>
            <a:endParaRPr lang="en-US" sz="3000" b="1" dirty="0" smtClean="0">
              <a:solidFill>
                <a:srgbClr val="FFFF00"/>
              </a:solidFill>
            </a:endParaRPr>
          </a:p>
          <a:p>
            <a:pPr algn="just"/>
            <a:r>
              <a:rPr lang="en-US" sz="3000" b="1" dirty="0" smtClean="0">
                <a:solidFill>
                  <a:srgbClr val="FFFF00"/>
                </a:solidFill>
              </a:rPr>
              <a:t>1. </a:t>
            </a:r>
            <a:r>
              <a:rPr lang="en-US" sz="3000" b="1" dirty="0" err="1" smtClean="0">
                <a:solidFill>
                  <a:srgbClr val="FFFF00"/>
                </a:solidFill>
              </a:rPr>
              <a:t>Vấn</a:t>
            </a:r>
            <a:r>
              <a:rPr lang="en-US" sz="3000" b="1" dirty="0" smtClean="0">
                <a:solidFill>
                  <a:srgbClr val="FFFF00"/>
                </a:solidFill>
              </a:rPr>
              <a:t> </a:t>
            </a:r>
            <a:r>
              <a:rPr lang="en-US" sz="3000" b="1" dirty="0" err="1">
                <a:solidFill>
                  <a:srgbClr val="FFFF00"/>
                </a:solidFill>
              </a:rPr>
              <a:t>đề</a:t>
            </a:r>
            <a:r>
              <a:rPr lang="en-US" sz="3000" b="1" dirty="0">
                <a:solidFill>
                  <a:srgbClr val="FFFF00"/>
                </a:solidFill>
              </a:rPr>
              <a:t> </a:t>
            </a:r>
            <a:r>
              <a:rPr lang="en-US" sz="3000" b="1" dirty="0" err="1">
                <a:solidFill>
                  <a:srgbClr val="FFFF00"/>
                </a:solidFill>
              </a:rPr>
              <a:t>nghị</a:t>
            </a:r>
            <a:r>
              <a:rPr lang="en-US" sz="3000" b="1" dirty="0">
                <a:solidFill>
                  <a:srgbClr val="FFFF00"/>
                </a:solidFill>
              </a:rPr>
              <a:t> </a:t>
            </a:r>
            <a:r>
              <a:rPr lang="en-US" sz="3000" b="1" dirty="0" err="1">
                <a:solidFill>
                  <a:srgbClr val="FFFF00"/>
                </a:solidFill>
              </a:rPr>
              <a:t>luận</a:t>
            </a:r>
            <a:r>
              <a:rPr lang="en-US" sz="3000" b="1" dirty="0">
                <a:solidFill>
                  <a:srgbClr val="FFFF00"/>
                </a:solidFill>
              </a:rPr>
              <a:t>: </a:t>
            </a:r>
            <a:r>
              <a:rPr lang="en-US" sz="3000" b="1" dirty="0" err="1" smtClean="0"/>
              <a:t>vẻ</a:t>
            </a:r>
            <a:r>
              <a:rPr lang="en-US" sz="3000" b="1" dirty="0" smtClean="0">
                <a:solidFill>
                  <a:srgbClr val="FFC000"/>
                </a:solidFill>
              </a:rPr>
              <a:t> </a:t>
            </a:r>
            <a:r>
              <a:rPr lang="en-US" sz="3000" b="1" dirty="0" err="1" smtClean="0"/>
              <a:t>đẹp</a:t>
            </a:r>
            <a:r>
              <a:rPr lang="en-US" sz="3000" b="1" dirty="0" smtClean="0"/>
              <a:t> </a:t>
            </a:r>
            <a:r>
              <a:rPr lang="en-US" sz="3000" b="1" dirty="0" err="1" smtClean="0"/>
              <a:t>thiên</a:t>
            </a:r>
            <a:r>
              <a:rPr lang="en-US" sz="3000" b="1" dirty="0" smtClean="0"/>
              <a:t> </a:t>
            </a:r>
            <a:r>
              <a:rPr lang="en-US" sz="3000" b="1" dirty="0" err="1" smtClean="0"/>
              <a:t>nhiên</a:t>
            </a:r>
            <a:r>
              <a:rPr lang="en-US" sz="3000" b="1" dirty="0" smtClean="0"/>
              <a:t> </a:t>
            </a:r>
            <a:r>
              <a:rPr lang="en-US" sz="3000" b="1" dirty="0" err="1" smtClean="0"/>
              <a:t>và</a:t>
            </a:r>
            <a:r>
              <a:rPr lang="en-US" sz="3000" b="1" dirty="0" smtClean="0"/>
              <a:t> con </a:t>
            </a:r>
            <a:r>
              <a:rPr lang="en-US" sz="3000" b="1" dirty="0" err="1" smtClean="0"/>
              <a:t>người</a:t>
            </a:r>
            <a:r>
              <a:rPr lang="en-US" sz="3000" b="1" dirty="0" smtClean="0"/>
              <a:t> </a:t>
            </a:r>
            <a:r>
              <a:rPr lang="en-US" sz="3000" b="1" dirty="0" err="1" smtClean="0"/>
              <a:t>lao</a:t>
            </a:r>
            <a:r>
              <a:rPr lang="en-US" sz="3000" b="1" dirty="0" smtClean="0"/>
              <a:t> </a:t>
            </a:r>
            <a:r>
              <a:rPr lang="en-US" sz="3000" b="1" dirty="0" err="1" smtClean="0"/>
              <a:t>động</a:t>
            </a:r>
            <a:r>
              <a:rPr lang="en-US" sz="3000" b="1" dirty="0" smtClean="0"/>
              <a:t> </a:t>
            </a:r>
            <a:r>
              <a:rPr lang="en-US" sz="3000" b="1" dirty="0" err="1" smtClean="0"/>
              <a:t>trong</a:t>
            </a:r>
            <a:r>
              <a:rPr lang="en-US" sz="3000" b="1" dirty="0" smtClean="0"/>
              <a:t> </a:t>
            </a:r>
            <a:r>
              <a:rPr lang="en-US" sz="3000" b="1" dirty="0" err="1" smtClean="0"/>
              <a:t>hai</a:t>
            </a:r>
            <a:r>
              <a:rPr lang="en-US" sz="3000" b="1" dirty="0" smtClean="0"/>
              <a:t> </a:t>
            </a:r>
            <a:r>
              <a:rPr lang="en-US" sz="3000" b="1" dirty="0" err="1" smtClean="0"/>
              <a:t>khổ</a:t>
            </a:r>
            <a:r>
              <a:rPr lang="en-US" sz="3000" b="1" dirty="0" smtClean="0"/>
              <a:t> </a:t>
            </a:r>
            <a:r>
              <a:rPr lang="en-US" sz="3000" b="1" dirty="0" err="1" smtClean="0"/>
              <a:t>thơ</a:t>
            </a:r>
            <a:endParaRPr lang="en-US" sz="3000" b="1" dirty="0" smtClean="0"/>
          </a:p>
          <a:p>
            <a:pPr algn="just"/>
            <a:r>
              <a:rPr lang="en-US" sz="3000" b="1" dirty="0" smtClean="0">
                <a:solidFill>
                  <a:srgbClr val="FFFF00"/>
                </a:solidFill>
              </a:rPr>
              <a:t>2. </a:t>
            </a:r>
            <a:r>
              <a:rPr lang="en-US" sz="3000" b="1" dirty="0" err="1">
                <a:solidFill>
                  <a:srgbClr val="FFFF00"/>
                </a:solidFill>
              </a:rPr>
              <a:t>Phép</a:t>
            </a:r>
            <a:r>
              <a:rPr lang="en-US" sz="3000" b="1" dirty="0">
                <a:solidFill>
                  <a:srgbClr val="FFFF00"/>
                </a:solidFill>
              </a:rPr>
              <a:t> </a:t>
            </a:r>
            <a:r>
              <a:rPr lang="en-US" sz="3000" b="1" dirty="0" err="1">
                <a:solidFill>
                  <a:srgbClr val="FFFF00"/>
                </a:solidFill>
              </a:rPr>
              <a:t>lập</a:t>
            </a:r>
            <a:r>
              <a:rPr lang="en-US" sz="3000" b="1" dirty="0">
                <a:solidFill>
                  <a:srgbClr val="FFFF00"/>
                </a:solidFill>
              </a:rPr>
              <a:t> </a:t>
            </a:r>
            <a:r>
              <a:rPr lang="en-US" sz="3000" b="1" dirty="0" err="1" smtClean="0">
                <a:solidFill>
                  <a:srgbClr val="FFFF00"/>
                </a:solidFill>
              </a:rPr>
              <a:t>luận</a:t>
            </a:r>
            <a:r>
              <a:rPr lang="en-US" sz="3000" b="1" dirty="0" smtClean="0">
                <a:solidFill>
                  <a:srgbClr val="FFFF00"/>
                </a:solidFill>
              </a:rPr>
              <a:t>: </a:t>
            </a:r>
            <a:r>
              <a:rPr lang="en-US" sz="3000" b="1" dirty="0" err="1" smtClean="0"/>
              <a:t>phân</a:t>
            </a:r>
            <a:r>
              <a:rPr lang="en-US" sz="3000" b="1" dirty="0" smtClean="0"/>
              <a:t> </a:t>
            </a:r>
            <a:r>
              <a:rPr lang="en-US" sz="3000" b="1" dirty="0" err="1" smtClean="0"/>
              <a:t>tích</a:t>
            </a:r>
            <a:r>
              <a:rPr lang="en-US" sz="3000" b="1" dirty="0" smtClean="0"/>
              <a:t> </a:t>
            </a:r>
          </a:p>
          <a:p>
            <a:pPr algn="just"/>
            <a:r>
              <a:rPr lang="en-US" sz="3000" b="1" dirty="0" smtClean="0">
                <a:solidFill>
                  <a:srgbClr val="FFFF00"/>
                </a:solidFill>
              </a:rPr>
              <a:t>3</a:t>
            </a:r>
            <a:r>
              <a:rPr lang="en-US" sz="3000" b="1" dirty="0">
                <a:solidFill>
                  <a:srgbClr val="FFFF00"/>
                </a:solidFill>
              </a:rPr>
              <a:t>. </a:t>
            </a:r>
            <a:r>
              <a:rPr lang="en-US" sz="3000" b="1" dirty="0" err="1">
                <a:solidFill>
                  <a:srgbClr val="FFFF00"/>
                </a:solidFill>
              </a:rPr>
              <a:t>Phạm</a:t>
            </a:r>
            <a:r>
              <a:rPr lang="en-US" sz="3000" b="1" dirty="0">
                <a:solidFill>
                  <a:srgbClr val="FFFF00"/>
                </a:solidFill>
              </a:rPr>
              <a:t> vi </a:t>
            </a:r>
            <a:r>
              <a:rPr lang="en-US" sz="3000" b="1" dirty="0" err="1">
                <a:solidFill>
                  <a:srgbClr val="FFFF00"/>
                </a:solidFill>
              </a:rPr>
              <a:t>tư</a:t>
            </a:r>
            <a:r>
              <a:rPr lang="en-US" sz="3000" b="1" dirty="0">
                <a:solidFill>
                  <a:srgbClr val="FFFF00"/>
                </a:solidFill>
              </a:rPr>
              <a:t> </a:t>
            </a:r>
            <a:r>
              <a:rPr lang="en-US" sz="3000" b="1" dirty="0" err="1">
                <a:solidFill>
                  <a:srgbClr val="FFFF00"/>
                </a:solidFill>
              </a:rPr>
              <a:t>liệu</a:t>
            </a:r>
            <a:r>
              <a:rPr lang="en-US" sz="3000" b="1" dirty="0" smtClean="0">
                <a:solidFill>
                  <a:srgbClr val="FFFF00"/>
                </a:solidFill>
              </a:rPr>
              <a:t>: </a:t>
            </a:r>
            <a:r>
              <a:rPr lang="en-US" sz="3000" b="1" dirty="0" err="1"/>
              <a:t>bài</a:t>
            </a:r>
            <a:r>
              <a:rPr lang="en-US" sz="3000" b="1" dirty="0"/>
              <a:t> </a:t>
            </a:r>
            <a:r>
              <a:rPr lang="en-US" sz="3000" b="1" dirty="0" err="1"/>
              <a:t>thơ</a:t>
            </a:r>
            <a:r>
              <a:rPr lang="en-US" sz="3000" b="1" dirty="0"/>
              <a:t> </a:t>
            </a:r>
            <a:r>
              <a:rPr lang="en-US" sz="3000" b="1" i="1" dirty="0" err="1"/>
              <a:t>Đoàn</a:t>
            </a:r>
            <a:r>
              <a:rPr lang="en-US" sz="3000" b="1" i="1" dirty="0"/>
              <a:t> </a:t>
            </a:r>
            <a:r>
              <a:rPr lang="en-US" sz="3000" b="1" i="1" dirty="0" err="1"/>
              <a:t>thuyền</a:t>
            </a:r>
            <a:r>
              <a:rPr lang="en-US" sz="3000" b="1" i="1" dirty="0"/>
              <a:t> </a:t>
            </a:r>
            <a:r>
              <a:rPr lang="en-US" sz="3000" b="1" i="1" dirty="0" err="1"/>
              <a:t>đánh</a:t>
            </a:r>
            <a:r>
              <a:rPr lang="en-US" sz="3000" b="1" i="1" dirty="0"/>
              <a:t> </a:t>
            </a:r>
            <a:r>
              <a:rPr lang="en-US" sz="3000" b="1" i="1" dirty="0" err="1"/>
              <a:t>cá</a:t>
            </a:r>
            <a:r>
              <a:rPr lang="en-US" sz="3000" b="1" dirty="0"/>
              <a:t>, </a:t>
            </a:r>
            <a:r>
              <a:rPr lang="en-US" sz="3000" b="1" dirty="0" err="1"/>
              <a:t>hai</a:t>
            </a:r>
            <a:r>
              <a:rPr lang="en-US" sz="3000" b="1" dirty="0"/>
              <a:t> </a:t>
            </a:r>
            <a:r>
              <a:rPr lang="en-US" sz="3000" b="1" dirty="0" err="1"/>
              <a:t>khổ</a:t>
            </a:r>
            <a:r>
              <a:rPr lang="en-US" sz="3000" b="1" dirty="0"/>
              <a:t> </a:t>
            </a:r>
            <a:r>
              <a:rPr lang="en-US" sz="3000" b="1" dirty="0" err="1"/>
              <a:t>thơ</a:t>
            </a:r>
            <a:r>
              <a:rPr lang="en-US" sz="3000" b="1" dirty="0"/>
              <a:t> </a:t>
            </a:r>
            <a:r>
              <a:rPr lang="en-US" sz="3000" b="1" dirty="0" err="1"/>
              <a:t>và</a:t>
            </a:r>
            <a:r>
              <a:rPr lang="en-US" sz="3000" b="1" dirty="0"/>
              <a:t> </a:t>
            </a:r>
            <a:r>
              <a:rPr lang="en-US" sz="3000" b="1" dirty="0" err="1"/>
              <a:t>nhà</a:t>
            </a:r>
            <a:r>
              <a:rPr lang="en-US" sz="3000" b="1" dirty="0"/>
              <a:t> </a:t>
            </a:r>
            <a:r>
              <a:rPr lang="en-US" sz="3000" b="1" dirty="0" err="1"/>
              <a:t>thơ</a:t>
            </a:r>
            <a:r>
              <a:rPr lang="en-US" sz="3000" b="1" dirty="0"/>
              <a:t> </a:t>
            </a:r>
            <a:r>
              <a:rPr lang="en-US" sz="3000" b="1" dirty="0" err="1"/>
              <a:t>Huy</a:t>
            </a:r>
            <a:r>
              <a:rPr lang="en-US" sz="3000" b="1" dirty="0"/>
              <a:t> </a:t>
            </a:r>
            <a:r>
              <a:rPr lang="en-US" sz="3000" b="1" dirty="0" err="1"/>
              <a:t>Cận</a:t>
            </a:r>
            <a:endParaRPr lang="en-US" sz="3000" b="1" dirty="0"/>
          </a:p>
          <a:p>
            <a:pPr algn="just"/>
            <a:endParaRPr lang="en-US" sz="3000" dirty="0">
              <a:solidFill>
                <a:srgbClr val="FFFF00"/>
              </a:solidFill>
            </a:endParaRPr>
          </a:p>
        </p:txBody>
      </p:sp>
      <p:cxnSp>
        <p:nvCxnSpPr>
          <p:cNvPr id="4" name="Straight Connector 3"/>
          <p:cNvCxnSpPr/>
          <p:nvPr/>
        </p:nvCxnSpPr>
        <p:spPr>
          <a:xfrm>
            <a:off x="3575720" y="980728"/>
            <a:ext cx="3024336"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623392" y="1340768"/>
            <a:ext cx="288032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23392" y="980728"/>
            <a:ext cx="1296144"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223792" y="1340768"/>
            <a:ext cx="1584176"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71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arn(inVertical)">
                                      <p:cBhvr>
                                        <p:cTn id="15" dur="500"/>
                                        <p:tgtEl>
                                          <p:spTgt spid="6">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barn(inVertical)">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barn(inVertical)">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barn(inVertical)">
                                      <p:cBhvr>
                                        <p:cTn id="4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1504" y="1555045"/>
            <a:ext cx="8784976" cy="3985706"/>
          </a:xfrm>
          <a:prstGeom prst="rect">
            <a:avLst/>
          </a:prstGeom>
        </p:spPr>
        <p:txBody>
          <a:bodyPr wrap="square">
            <a:spAutoFit/>
          </a:bodyPr>
          <a:lstStyle/>
          <a:p>
            <a:pPr algn="just">
              <a:spcBef>
                <a:spcPts val="600"/>
              </a:spcBef>
              <a:spcAft>
                <a:spcPts val="600"/>
              </a:spcAft>
            </a:pPr>
            <a:r>
              <a:rPr lang="en-US" sz="2800" b="1" dirty="0">
                <a:solidFill>
                  <a:srgbClr val="FFFF00"/>
                </a:solidFill>
              </a:rPr>
              <a:t>4. </a:t>
            </a:r>
            <a:r>
              <a:rPr lang="en-US" sz="2800" b="1" dirty="0" err="1">
                <a:solidFill>
                  <a:srgbClr val="FFFF00"/>
                </a:solidFill>
              </a:rPr>
              <a:t>Yêu</a:t>
            </a:r>
            <a:r>
              <a:rPr lang="en-US" sz="2800" b="1" dirty="0">
                <a:solidFill>
                  <a:srgbClr val="FFFF00"/>
                </a:solidFill>
              </a:rPr>
              <a:t> </a:t>
            </a:r>
            <a:r>
              <a:rPr lang="en-US" sz="2800" b="1" dirty="0" err="1">
                <a:solidFill>
                  <a:srgbClr val="FFFF00"/>
                </a:solidFill>
              </a:rPr>
              <a:t>cầu</a:t>
            </a:r>
            <a:endParaRPr lang="en-US" sz="2800" b="1" dirty="0">
              <a:solidFill>
                <a:srgbClr val="FFFF00"/>
              </a:solidFill>
            </a:endParaRPr>
          </a:p>
          <a:p>
            <a:pPr algn="just">
              <a:spcBef>
                <a:spcPts val="600"/>
              </a:spcBef>
              <a:spcAft>
                <a:spcPts val="600"/>
              </a:spcAft>
            </a:pPr>
            <a:r>
              <a:rPr lang="en-US" sz="2800" b="1" dirty="0">
                <a:solidFill>
                  <a:srgbClr val="FFFF00"/>
                </a:solidFill>
              </a:rPr>
              <a:t>a) </a:t>
            </a:r>
            <a:r>
              <a:rPr lang="en-US" sz="2800" b="1" dirty="0" err="1">
                <a:solidFill>
                  <a:srgbClr val="FFFF00"/>
                </a:solidFill>
              </a:rPr>
              <a:t>Về</a:t>
            </a:r>
            <a:r>
              <a:rPr lang="en-US" sz="2800" b="1" dirty="0">
                <a:solidFill>
                  <a:srgbClr val="FFFF00"/>
                </a:solidFill>
              </a:rPr>
              <a:t> </a:t>
            </a:r>
            <a:r>
              <a:rPr lang="en-US" sz="2800" b="1" dirty="0" err="1">
                <a:solidFill>
                  <a:srgbClr val="FFFF00"/>
                </a:solidFill>
              </a:rPr>
              <a:t>kĩ</a:t>
            </a:r>
            <a:r>
              <a:rPr lang="en-US" sz="2800" b="1" dirty="0">
                <a:solidFill>
                  <a:srgbClr val="FFFF00"/>
                </a:solidFill>
              </a:rPr>
              <a:t> </a:t>
            </a:r>
            <a:r>
              <a:rPr lang="en-US" sz="2800" b="1" dirty="0" err="1">
                <a:solidFill>
                  <a:srgbClr val="FFFF00"/>
                </a:solidFill>
              </a:rPr>
              <a:t>năng</a:t>
            </a:r>
            <a:endParaRPr lang="en-US" sz="2800" b="1" dirty="0">
              <a:solidFill>
                <a:srgbClr val="FFFF00"/>
              </a:solidFill>
            </a:endParaRPr>
          </a:p>
          <a:p>
            <a:pPr algn="just">
              <a:spcBef>
                <a:spcPts val="600"/>
              </a:spcBef>
              <a:spcAft>
                <a:spcPts val="600"/>
              </a:spcAft>
            </a:pPr>
            <a:r>
              <a:rPr lang="en-US" sz="2800" b="1" dirty="0" smtClean="0"/>
              <a:t>- </a:t>
            </a:r>
            <a:r>
              <a:rPr lang="pt-BR" sz="2800" b="1" dirty="0"/>
              <a:t>Biết cách làm bài văn nghị luận về </a:t>
            </a:r>
            <a:r>
              <a:rPr lang="en-US" sz="2800" b="1" dirty="0" err="1"/>
              <a:t>một</a:t>
            </a:r>
            <a:r>
              <a:rPr lang="en-US" sz="2800" b="1" dirty="0"/>
              <a:t> </a:t>
            </a:r>
            <a:r>
              <a:rPr lang="en-US" sz="2800" b="1" dirty="0" err="1"/>
              <a:t>đoạn</a:t>
            </a:r>
            <a:r>
              <a:rPr lang="en-US" sz="2800" b="1" dirty="0"/>
              <a:t> </a:t>
            </a:r>
            <a:r>
              <a:rPr lang="en-US" sz="2800" b="1" dirty="0" err="1"/>
              <a:t>thơ</a:t>
            </a:r>
            <a:endParaRPr lang="en-US" sz="2800" b="1" i="1" dirty="0"/>
          </a:p>
          <a:p>
            <a:pPr algn="just">
              <a:spcBef>
                <a:spcPts val="600"/>
              </a:spcBef>
              <a:spcAft>
                <a:spcPts val="600"/>
              </a:spcAft>
            </a:pPr>
            <a:r>
              <a:rPr lang="pt-BR" sz="2800" b="1" dirty="0" smtClean="0"/>
              <a:t>- </a:t>
            </a:r>
            <a:r>
              <a:rPr lang="pt-BR" sz="2800" b="1" dirty="0"/>
              <a:t>Kết cấu chặt chẽ, bố cục rõ ràng, diễn đạt lưu loát; không mắc lỗi chính tả, dùng từ, ngữ pháp; lời văn giàu cảm </a:t>
            </a:r>
            <a:r>
              <a:rPr lang="pt-BR" sz="2800" b="1" dirty="0" smtClean="0"/>
              <a:t>xúc</a:t>
            </a:r>
          </a:p>
          <a:p>
            <a:pPr algn="just"/>
            <a:endParaRPr lang="en-US" sz="2500" b="1" i="1" dirty="0"/>
          </a:p>
          <a:p>
            <a:pPr marL="457200" indent="-457200" algn="just">
              <a:buFont typeface="Arial" charset="0"/>
              <a:buChar char="•"/>
            </a:pPr>
            <a:endParaRPr lang="en-US" sz="2500" b="1" dirty="0">
              <a:solidFill>
                <a:srgbClr val="FFFF00"/>
              </a:solidFill>
            </a:endParaRPr>
          </a:p>
        </p:txBody>
      </p:sp>
    </p:spTree>
    <p:extLst>
      <p:ext uri="{BB962C8B-B14F-4D97-AF65-F5344CB8AC3E}">
        <p14:creationId xmlns:p14="http://schemas.microsoft.com/office/powerpoint/2010/main" val="200431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5400" y="329937"/>
            <a:ext cx="10801200" cy="6627455"/>
          </a:xfrm>
          <a:prstGeom prst="rect">
            <a:avLst/>
          </a:prstGeom>
        </p:spPr>
        <p:txBody>
          <a:bodyPr wrap="square">
            <a:spAutoFit/>
          </a:bodyPr>
          <a:lstStyle/>
          <a:p>
            <a:pPr algn="just">
              <a:spcBef>
                <a:spcPts val="400"/>
              </a:spcBef>
            </a:pPr>
            <a:r>
              <a:rPr lang="pt-BR" sz="2500" b="1" dirty="0">
                <a:solidFill>
                  <a:srgbClr val="FFFF00"/>
                </a:solidFill>
              </a:rPr>
              <a:t>b) Về nội dung</a:t>
            </a:r>
            <a:endParaRPr lang="en-US" sz="2500" b="1" dirty="0">
              <a:solidFill>
                <a:srgbClr val="FFFF00"/>
              </a:solidFill>
            </a:endParaRPr>
          </a:p>
          <a:p>
            <a:pPr algn="just">
              <a:spcBef>
                <a:spcPts val="400"/>
              </a:spcBef>
            </a:pPr>
            <a:r>
              <a:rPr lang="pt-BR" sz="2500" b="1" dirty="0">
                <a:solidFill>
                  <a:srgbClr val="FFFF00"/>
                </a:solidFill>
              </a:rPr>
              <a:t>* Giới thiệu về tác giả, tác phẩm, hai khổ thơ</a:t>
            </a:r>
            <a:endParaRPr lang="en-US" sz="2500" b="1" dirty="0">
              <a:solidFill>
                <a:srgbClr val="FFFF00"/>
              </a:solidFill>
            </a:endParaRPr>
          </a:p>
          <a:p>
            <a:pPr algn="just">
              <a:spcBef>
                <a:spcPts val="400"/>
              </a:spcBef>
            </a:pPr>
            <a:r>
              <a:rPr lang="pt-BR" sz="2500" b="1" dirty="0">
                <a:solidFill>
                  <a:srgbClr val="FFFF00"/>
                </a:solidFill>
              </a:rPr>
              <a:t>* Cảm nhận về vẻ đẹp thiên nhiên và con người lao động trong hai khổ thơ:</a:t>
            </a:r>
          </a:p>
          <a:p>
            <a:pPr algn="just">
              <a:spcBef>
                <a:spcPts val="400"/>
              </a:spcBef>
            </a:pPr>
            <a:r>
              <a:rPr lang="pt-BR" sz="2500" b="1" dirty="0" smtClean="0">
                <a:solidFill>
                  <a:srgbClr val="FFFF00"/>
                </a:solidFill>
              </a:rPr>
              <a:t>- </a:t>
            </a:r>
            <a:r>
              <a:rPr lang="pt-BR" sz="2500" b="1" dirty="0">
                <a:solidFill>
                  <a:srgbClr val="FFFF00"/>
                </a:solidFill>
              </a:rPr>
              <a:t>Vẻ đẹp của thiên nhiên: Cảnh hoàng hôn trên biển tráng lệ, phóng khoáng mà gần gũi, ấm áp</a:t>
            </a:r>
            <a:endParaRPr lang="en-US" sz="2500" b="1" dirty="0">
              <a:solidFill>
                <a:srgbClr val="FFFF00"/>
              </a:solidFill>
            </a:endParaRPr>
          </a:p>
          <a:p>
            <a:pPr algn="just">
              <a:spcBef>
                <a:spcPts val="400"/>
              </a:spcBef>
            </a:pPr>
            <a:r>
              <a:rPr lang="pt-BR" sz="2500" b="1" dirty="0"/>
              <a:t>	+ Phép so sánh </a:t>
            </a:r>
            <a:r>
              <a:rPr lang="pt-BR" sz="2500" b="1" i="1" dirty="0"/>
              <a:t>mặt trời</a:t>
            </a:r>
            <a:r>
              <a:rPr lang="pt-BR" sz="2500" b="1" dirty="0"/>
              <a:t> với </a:t>
            </a:r>
            <a:r>
              <a:rPr lang="pt-BR" sz="2500" b="1" i="1" dirty="0"/>
              <a:t>hòn lửa</a:t>
            </a:r>
            <a:r>
              <a:rPr lang="pt-BR" sz="2500" b="1" dirty="0"/>
              <a:t> ở câu thơ thứ nhất </a:t>
            </a:r>
            <a:r>
              <a:rPr lang="pt-BR" sz="2500" b="1" i="1" dirty="0"/>
              <a:t>Mặt trời xuống biển như hòn lửa</a:t>
            </a:r>
            <a:r>
              <a:rPr lang="pt-BR" sz="2500" b="1" dirty="0"/>
              <a:t> đã khắc họa cảnh mặt trời lặn thật độc đáo và ấn tượng, gợi lên hình ảnh thiên nhiên mang vẻ đẹp kì vĩ, tráng lệ, phóng khoáng</a:t>
            </a:r>
            <a:r>
              <a:rPr lang="pt-BR" sz="2500" b="1" dirty="0" smtClean="0"/>
              <a:t>.</a:t>
            </a:r>
          </a:p>
          <a:p>
            <a:pPr algn="just">
              <a:spcBef>
                <a:spcPts val="400"/>
              </a:spcBef>
            </a:pPr>
            <a:r>
              <a:rPr lang="pt-BR" sz="2500" b="1" dirty="0" smtClean="0"/>
              <a:t>	+ </a:t>
            </a:r>
            <a:r>
              <a:rPr lang="pt-BR" sz="2500" b="1" dirty="0"/>
              <a:t>Phép nhân hóa </a:t>
            </a:r>
            <a:r>
              <a:rPr lang="pt-BR" sz="2500" b="1" i="1" dirty="0"/>
              <a:t>sóng cài then</a:t>
            </a:r>
            <a:r>
              <a:rPr lang="pt-BR" sz="2500" b="1" dirty="0"/>
              <a:t>, </a:t>
            </a:r>
            <a:r>
              <a:rPr lang="pt-BR" sz="2500" b="1" i="1" dirty="0"/>
              <a:t>đêm sập cửa</a:t>
            </a:r>
            <a:r>
              <a:rPr lang="pt-BR" sz="2500" b="1" dirty="0"/>
              <a:t> ở câu thơ thứ hai đã giúp người đọc hình dung vũ trụ như ngôi nhà lớn với màn đêm buông xuống là cánh cửa khổng lồ và những lượn sóng nhấp nhô là then cửa. Vũ trụ tuy lớn lao nhưng trong cảm nhận của nhà thơ đã trở nên gần gũi, thân thuộc, ấm áp lạ thường.</a:t>
            </a:r>
          </a:p>
          <a:p>
            <a:pPr algn="just"/>
            <a:endParaRPr lang="en-US" sz="2500" b="1" dirty="0"/>
          </a:p>
        </p:txBody>
      </p:sp>
    </p:spTree>
    <p:extLst>
      <p:ext uri="{BB962C8B-B14F-4D97-AF65-F5344CB8AC3E}">
        <p14:creationId xmlns:p14="http://schemas.microsoft.com/office/powerpoint/2010/main" val="36329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3392" y="555639"/>
            <a:ext cx="10945216" cy="6401753"/>
          </a:xfrm>
          <a:prstGeom prst="rect">
            <a:avLst/>
          </a:prstGeom>
        </p:spPr>
        <p:txBody>
          <a:bodyPr wrap="square">
            <a:spAutoFit/>
          </a:bodyPr>
          <a:lstStyle/>
          <a:p>
            <a:pPr algn="just"/>
            <a:r>
              <a:rPr lang="pt-BR" sz="2600" b="1" dirty="0" smtClean="0">
                <a:solidFill>
                  <a:srgbClr val="FFFF00"/>
                </a:solidFill>
              </a:rPr>
              <a:t>- Vẻ </a:t>
            </a:r>
            <a:r>
              <a:rPr lang="pt-BR" sz="2600" b="1" dirty="0">
                <a:solidFill>
                  <a:srgbClr val="FFFF00"/>
                </a:solidFill>
              </a:rPr>
              <a:t>đẹp của con người lao động: Hình ảnh đoàn thuyền ra khơi hăm hở, khỏe khoắn, yêu biển và ngập tràn hi </a:t>
            </a:r>
            <a:r>
              <a:rPr lang="pt-BR" sz="2600" b="1" dirty="0" smtClean="0">
                <a:solidFill>
                  <a:srgbClr val="FFFF00"/>
                </a:solidFill>
              </a:rPr>
              <a:t>vọng</a:t>
            </a:r>
          </a:p>
          <a:p>
            <a:pPr algn="just">
              <a:spcBef>
                <a:spcPts val="600"/>
              </a:spcBef>
            </a:pPr>
            <a:r>
              <a:rPr lang="pt-BR" sz="2600" b="1" dirty="0" smtClean="0"/>
              <a:t>	</a:t>
            </a:r>
            <a:r>
              <a:rPr lang="pt-BR" sz="2600" b="1" dirty="0" smtClean="0">
                <a:solidFill>
                  <a:srgbClr val="FFFF00"/>
                </a:solidFill>
              </a:rPr>
              <a:t>+ </a:t>
            </a:r>
            <a:r>
              <a:rPr lang="pt-BR" sz="2600" b="1" dirty="0">
                <a:solidFill>
                  <a:srgbClr val="FFFF00"/>
                </a:solidFill>
              </a:rPr>
              <a:t>Hăm hở, khỏe khoắn:</a:t>
            </a:r>
            <a:endParaRPr lang="en-US" sz="2600" b="1" dirty="0">
              <a:solidFill>
                <a:srgbClr val="FFFF00"/>
              </a:solidFill>
            </a:endParaRPr>
          </a:p>
          <a:p>
            <a:pPr algn="just">
              <a:spcBef>
                <a:spcPts val="600"/>
              </a:spcBef>
            </a:pPr>
            <a:r>
              <a:rPr lang="pt-BR" sz="2600" b="1" dirty="0" smtClean="0"/>
              <a:t>	Từ </a:t>
            </a:r>
            <a:r>
              <a:rPr lang="pt-BR" sz="2600" b="1" i="1" dirty="0"/>
              <a:t>lại</a:t>
            </a:r>
            <a:r>
              <a:rPr lang="pt-BR" sz="2600" b="1" dirty="0"/>
              <a:t> cho thấy hoạt động đánh cá là công việc hằng ngày, thường xuyên của người dân biển.</a:t>
            </a:r>
            <a:endParaRPr lang="en-US" sz="2600" b="1" dirty="0"/>
          </a:p>
          <a:p>
            <a:pPr algn="just">
              <a:spcBef>
                <a:spcPts val="600"/>
              </a:spcBef>
            </a:pPr>
            <a:r>
              <a:rPr lang="pt-BR" sz="2600" b="1" dirty="0" smtClean="0"/>
              <a:t>	Thiên </a:t>
            </a:r>
            <a:r>
              <a:rPr lang="pt-BR" sz="2600" b="1" dirty="0"/>
              <a:t>nhiên nghỉ ngơi ở câu thơ thứ hai đối lập với con người làm việc ở câu thơ thứ ba đã tạo nên hình ảnh tương phản nhằm tô đậm, khắc sâu tư thế chủ động, hăm hở, khẩn trương của con người</a:t>
            </a:r>
            <a:r>
              <a:rPr lang="pt-BR" sz="2600" b="1" dirty="0" smtClean="0"/>
              <a:t>.</a:t>
            </a:r>
          </a:p>
          <a:p>
            <a:pPr algn="just">
              <a:spcBef>
                <a:spcPts val="600"/>
              </a:spcBef>
            </a:pPr>
            <a:r>
              <a:rPr lang="pt-BR" sz="2600" b="1" dirty="0" smtClean="0"/>
              <a:t>	Phép </a:t>
            </a:r>
            <a:r>
              <a:rPr lang="pt-BR" sz="2600" b="1" dirty="0"/>
              <a:t>nhân hóa </a:t>
            </a:r>
            <a:r>
              <a:rPr lang="pt-BR" sz="2600" b="1" i="1" dirty="0"/>
              <a:t>câu hát căng buồm</a:t>
            </a:r>
            <a:r>
              <a:rPr lang="pt-BR" sz="2600" b="1" dirty="0"/>
              <a:t> gợi sự khỏe khoắn, thơ mộng, tăng kích thước, tầm vóc, vị thế của con người trước biển cả. Tiếng hát vang khỏe chan chứa niềm vui, thể hiện sự hùng tráng, phản ánh khí thế hồ hởi, hăng say, vui vẻ của người lao động.</a:t>
            </a:r>
          </a:p>
          <a:p>
            <a:pPr algn="just"/>
            <a:endParaRPr lang="en-US" sz="2600" b="1" dirty="0"/>
          </a:p>
          <a:p>
            <a:pPr marL="457200" indent="-457200" algn="just">
              <a:buFontTx/>
              <a:buChar char="-"/>
            </a:pPr>
            <a:endParaRPr lang="en-US" sz="2600" dirty="0"/>
          </a:p>
        </p:txBody>
      </p:sp>
    </p:spTree>
    <p:extLst>
      <p:ext uri="{BB962C8B-B14F-4D97-AF65-F5344CB8AC3E}">
        <p14:creationId xmlns:p14="http://schemas.microsoft.com/office/powerpoint/2010/main" val="108144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3392" y="620688"/>
            <a:ext cx="10945216" cy="3924151"/>
          </a:xfrm>
          <a:prstGeom prst="rect">
            <a:avLst/>
          </a:prstGeom>
        </p:spPr>
        <p:txBody>
          <a:bodyPr wrap="square">
            <a:spAutoFit/>
          </a:bodyPr>
          <a:lstStyle/>
          <a:p>
            <a:pPr algn="just"/>
            <a:r>
              <a:rPr lang="pt-BR" sz="2800" dirty="0" smtClean="0"/>
              <a:t>	</a:t>
            </a:r>
            <a:endParaRPr lang="en-US" sz="2800" b="1" dirty="0"/>
          </a:p>
          <a:p>
            <a:pPr algn="just">
              <a:spcBef>
                <a:spcPts val="600"/>
              </a:spcBef>
              <a:spcAft>
                <a:spcPts val="600"/>
              </a:spcAft>
            </a:pPr>
            <a:r>
              <a:rPr lang="pt-BR" sz="2800" b="1" dirty="0" smtClean="0"/>
              <a:t>	</a:t>
            </a:r>
            <a:r>
              <a:rPr lang="pt-BR" sz="2800" b="1" dirty="0" smtClean="0">
                <a:solidFill>
                  <a:srgbClr val="FFFF00"/>
                </a:solidFill>
              </a:rPr>
              <a:t>+ Tình yêu biển </a:t>
            </a:r>
            <a:r>
              <a:rPr lang="pt-BR" sz="2800" b="1" dirty="0">
                <a:solidFill>
                  <a:srgbClr val="FFFF00"/>
                </a:solidFill>
              </a:rPr>
              <a:t>cả:</a:t>
            </a:r>
            <a:endParaRPr lang="en-US" sz="2800" b="1" dirty="0">
              <a:solidFill>
                <a:srgbClr val="FFFF00"/>
              </a:solidFill>
            </a:endParaRPr>
          </a:p>
          <a:p>
            <a:pPr algn="just">
              <a:spcBef>
                <a:spcPts val="600"/>
              </a:spcBef>
              <a:spcAft>
                <a:spcPts val="600"/>
              </a:spcAft>
            </a:pPr>
            <a:r>
              <a:rPr lang="pt-BR" sz="2800" b="1" dirty="0" smtClean="0"/>
              <a:t>	Phép </a:t>
            </a:r>
            <a:r>
              <a:rPr lang="pt-BR" sz="2800" b="1" dirty="0"/>
              <a:t>liệt kê (</a:t>
            </a:r>
            <a:r>
              <a:rPr lang="pt-BR" sz="2800" b="1" i="1" dirty="0"/>
              <a:t>cá bạc, cá thu</a:t>
            </a:r>
            <a:r>
              <a:rPr lang="pt-BR" sz="2800" b="1" dirty="0"/>
              <a:t>) kết hợp với phép so sánh (</a:t>
            </a:r>
            <a:r>
              <a:rPr lang="pt-BR" sz="2800" b="1" i="1" dirty="0"/>
              <a:t>cá thu biển Đông như đoàn thoi</a:t>
            </a:r>
            <a:r>
              <a:rPr lang="pt-BR" sz="2800" b="1" dirty="0"/>
              <a:t>) và phép</a:t>
            </a:r>
            <a:r>
              <a:rPr lang="pt-BR" sz="2800" b="1" i="1" dirty="0"/>
              <a:t> </a:t>
            </a:r>
            <a:r>
              <a:rPr lang="pt-BR" sz="2800" b="1" dirty="0"/>
              <a:t>nhân hóa (</a:t>
            </a:r>
            <a:r>
              <a:rPr lang="pt-BR" sz="2800" b="1" i="1" dirty="0"/>
              <a:t>đến dệt lưới ta</a:t>
            </a:r>
            <a:r>
              <a:rPr lang="pt-BR" sz="2800" b="1" dirty="0"/>
              <a:t>)</a:t>
            </a:r>
            <a:r>
              <a:rPr lang="pt-BR" sz="2800" b="1" i="1" dirty="0"/>
              <a:t> </a:t>
            </a:r>
            <a:r>
              <a:rPr lang="pt-BR" sz="2800" b="1" dirty="0"/>
              <a:t>đã giúp tác giả viết nên lời ngợi ca mang âm hưởng tự hào trong câu hát về vùng biển trù phú, giàu tiềm năng.</a:t>
            </a:r>
            <a:endParaRPr lang="en-US" sz="2800" b="1" dirty="0"/>
          </a:p>
          <a:p>
            <a:pPr algn="just">
              <a:spcBef>
                <a:spcPts val="600"/>
              </a:spcBef>
              <a:spcAft>
                <a:spcPts val="600"/>
              </a:spcAft>
            </a:pPr>
            <a:r>
              <a:rPr lang="pt-BR" sz="2800" b="1" dirty="0" smtClean="0"/>
              <a:t>	Tiếng </a:t>
            </a:r>
            <a:r>
              <a:rPr lang="pt-BR" sz="2800" b="1" dirty="0"/>
              <a:t>gọi trìu mến </a:t>
            </a:r>
            <a:r>
              <a:rPr lang="pt-BR" sz="2800" b="1" i="1" dirty="0"/>
              <a:t>đến dệt lưới </a:t>
            </a:r>
            <a:r>
              <a:rPr lang="pt-BR" sz="2800" b="1" i="1" dirty="0" smtClean="0"/>
              <a:t>ta, </a:t>
            </a:r>
            <a:r>
              <a:rPr lang="pt-BR" sz="2800" b="1" i="1" dirty="0"/>
              <a:t>đoàn cá ơi</a:t>
            </a:r>
            <a:r>
              <a:rPr lang="pt-BR" sz="2800" b="1" dirty="0"/>
              <a:t> còn thể hiện tình cảm gắn bó giữa con người với thiên nhiên, biển cả.</a:t>
            </a:r>
            <a:endParaRPr lang="en-US" sz="2800" b="1" dirty="0"/>
          </a:p>
        </p:txBody>
      </p:sp>
    </p:spTree>
    <p:extLst>
      <p:ext uri="{BB962C8B-B14F-4D97-AF65-F5344CB8AC3E}">
        <p14:creationId xmlns:p14="http://schemas.microsoft.com/office/powerpoint/2010/main" val="380406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9416" y="1196752"/>
            <a:ext cx="10441160" cy="5047536"/>
          </a:xfrm>
          <a:prstGeom prst="rect">
            <a:avLst/>
          </a:prstGeom>
        </p:spPr>
        <p:txBody>
          <a:bodyPr wrap="square">
            <a:spAutoFit/>
          </a:bodyPr>
          <a:lstStyle/>
          <a:p>
            <a:pPr algn="just">
              <a:spcBef>
                <a:spcPts val="600"/>
              </a:spcBef>
              <a:spcAft>
                <a:spcPts val="600"/>
              </a:spcAft>
            </a:pPr>
            <a:r>
              <a:rPr lang="pt-BR" sz="3200" b="1" dirty="0" smtClean="0">
                <a:solidFill>
                  <a:srgbClr val="FFFF00"/>
                </a:solidFill>
              </a:rPr>
              <a:t>	</a:t>
            </a:r>
            <a:r>
              <a:rPr lang="pt-BR" sz="3000" b="1" dirty="0" smtClean="0">
                <a:solidFill>
                  <a:srgbClr val="FFFF00"/>
                </a:solidFill>
              </a:rPr>
              <a:t>+ </a:t>
            </a:r>
            <a:r>
              <a:rPr lang="pt-BR" sz="3000" b="1" dirty="0">
                <a:solidFill>
                  <a:srgbClr val="FFFF00"/>
                </a:solidFill>
              </a:rPr>
              <a:t>Hi vọng vào thành quả lao động:</a:t>
            </a:r>
            <a:endParaRPr lang="en-US" sz="3000" b="1" dirty="0">
              <a:solidFill>
                <a:srgbClr val="FFFF00"/>
              </a:solidFill>
            </a:endParaRPr>
          </a:p>
          <a:p>
            <a:pPr algn="just">
              <a:spcBef>
                <a:spcPts val="600"/>
              </a:spcBef>
              <a:spcAft>
                <a:spcPts val="600"/>
              </a:spcAft>
            </a:pPr>
            <a:r>
              <a:rPr lang="pt-BR" sz="3000" b="1" dirty="0" smtClean="0"/>
              <a:t>	Câu </a:t>
            </a:r>
            <a:r>
              <a:rPr lang="pt-BR" sz="3000" b="1" dirty="0"/>
              <a:t>thơ cuối đoạn </a:t>
            </a:r>
            <a:r>
              <a:rPr lang="pt-BR" sz="3000" b="1" i="1" dirty="0"/>
              <a:t>Đến dệt lưới </a:t>
            </a:r>
            <a:r>
              <a:rPr lang="pt-BR" sz="3000" b="1" i="1" dirty="0" smtClean="0"/>
              <a:t>ta, </a:t>
            </a:r>
            <a:r>
              <a:rPr lang="pt-BR" sz="3000" b="1" i="1" dirty="0"/>
              <a:t>đoàn cá ơi</a:t>
            </a:r>
            <a:r>
              <a:rPr lang="pt-BR" sz="3000" b="1" dirty="0"/>
              <a:t> như một lời hát, một lời mời gọi thiết tha và trìu mến đối với những đàn cá. Ẩn sau lời mời gọi thiết tha ấy chính là ước mơ, là mong muốn, khát khao có một chuyến ra khơi bội thu để làm giàu cho đất nước.</a:t>
            </a:r>
            <a:endParaRPr lang="en-US" sz="3000" b="1" dirty="0"/>
          </a:p>
          <a:p>
            <a:pPr algn="just">
              <a:spcBef>
                <a:spcPts val="600"/>
              </a:spcBef>
              <a:spcAft>
                <a:spcPts val="600"/>
              </a:spcAft>
            </a:pPr>
            <a:r>
              <a:rPr lang="en-US" sz="3000" b="1" dirty="0" smtClean="0">
                <a:sym typeface="Wingdings"/>
              </a:rPr>
              <a:t>	</a:t>
            </a:r>
            <a:r>
              <a:rPr lang="pt-BR" sz="3000" b="1" dirty="0" smtClean="0"/>
              <a:t> </a:t>
            </a:r>
            <a:r>
              <a:rPr lang="pt-BR" sz="3000" b="1" dirty="0"/>
              <a:t>Con người ra khơi trong tâm trạng đầy hứng khởi vì tìm thấy niềm vui trong lao động, yêu biển và say mê với công việc chinh phục biển khơi làm giàu cho Tổ quốc</a:t>
            </a:r>
            <a:r>
              <a:rPr lang="pt-BR" sz="3000" b="1" dirty="0" smtClean="0"/>
              <a:t>.</a:t>
            </a:r>
            <a:endParaRPr lang="en-US" sz="3000" b="1" dirty="0"/>
          </a:p>
        </p:txBody>
      </p:sp>
    </p:spTree>
    <p:extLst>
      <p:ext uri="{BB962C8B-B14F-4D97-AF65-F5344CB8AC3E}">
        <p14:creationId xmlns:p14="http://schemas.microsoft.com/office/powerpoint/2010/main" val="327525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44272" y="2348880"/>
            <a:ext cx="3024336" cy="3416320"/>
          </a:xfrm>
          <a:prstGeom prst="rect">
            <a:avLst/>
          </a:prstGeom>
        </p:spPr>
        <p:txBody>
          <a:bodyPr wrap="square">
            <a:spAutoFit/>
          </a:bodyPr>
          <a:lstStyle/>
          <a:p>
            <a:pPr algn="just"/>
            <a:r>
              <a:rPr lang="pt-BR" sz="2400" b="1" dirty="0" smtClean="0"/>
              <a:t>+ </a:t>
            </a:r>
            <a:r>
              <a:rPr lang="pt-BR" sz="2400" b="1" dirty="0"/>
              <a:t>Hai khổ thơ góp phần thể hiện tình yêu thiên nhiên, cảm hứng lãng mạn ngợi ca vẻ đẹp của thiên nhiên và con người lao động mới của nhà thơ Huy Cận.</a:t>
            </a:r>
            <a:endParaRPr lang="en-US" sz="2400" b="1" dirty="0"/>
          </a:p>
        </p:txBody>
      </p:sp>
      <p:sp>
        <p:nvSpPr>
          <p:cNvPr id="2" name="Rectangle 1"/>
          <p:cNvSpPr/>
          <p:nvPr/>
        </p:nvSpPr>
        <p:spPr>
          <a:xfrm>
            <a:off x="4063784" y="559708"/>
            <a:ext cx="3960440" cy="7920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b="1" dirty="0">
                <a:solidFill>
                  <a:srgbClr val="002060"/>
                </a:solidFill>
              </a:rPr>
              <a:t>- Đánh </a:t>
            </a:r>
            <a:r>
              <a:rPr lang="pt-BR" sz="3600" b="1" dirty="0" smtClean="0">
                <a:solidFill>
                  <a:srgbClr val="002060"/>
                </a:solidFill>
              </a:rPr>
              <a:t>giá</a:t>
            </a:r>
            <a:endParaRPr lang="en-US" sz="3600" b="1" dirty="0">
              <a:solidFill>
                <a:srgbClr val="002060"/>
              </a:solidFill>
            </a:endParaRPr>
          </a:p>
        </p:txBody>
      </p:sp>
      <p:cxnSp>
        <p:nvCxnSpPr>
          <p:cNvPr id="5" name="Straight Connector 4"/>
          <p:cNvCxnSpPr>
            <a:stCxn id="2" idx="2"/>
          </p:cNvCxnSpPr>
          <p:nvPr/>
        </p:nvCxnSpPr>
        <p:spPr>
          <a:xfrm>
            <a:off x="6044004" y="1351796"/>
            <a:ext cx="0" cy="43204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52732" y="1783844"/>
            <a:ext cx="781287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252732" y="1772816"/>
            <a:ext cx="0" cy="576064"/>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0065604" y="1783844"/>
            <a:ext cx="0" cy="576064"/>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23392" y="2348880"/>
            <a:ext cx="3440392" cy="4154984"/>
          </a:xfrm>
          <a:prstGeom prst="rect">
            <a:avLst/>
          </a:prstGeom>
        </p:spPr>
        <p:txBody>
          <a:bodyPr wrap="square">
            <a:spAutoFit/>
          </a:bodyPr>
          <a:lstStyle/>
          <a:p>
            <a:pPr algn="just"/>
            <a:r>
              <a:rPr lang="pt-BR" sz="2400" b="1" dirty="0"/>
              <a:t>+ Với việc xây dựng hình ảnh thơ bằng liên tưởng, tưởng tượng, âm hưởng hào hùng, lạc quan, cùng phép so sánh, nhân hóa, hai khổ thơ đầu đã phác họa thành công bức tranh thiên nhiên hùng vĩ, thơ mộng. </a:t>
            </a:r>
            <a:endParaRPr lang="en-US" sz="2400" b="1" dirty="0"/>
          </a:p>
        </p:txBody>
      </p:sp>
      <p:sp>
        <p:nvSpPr>
          <p:cNvPr id="12" name="Rectangle 11"/>
          <p:cNvSpPr/>
          <p:nvPr/>
        </p:nvSpPr>
        <p:spPr>
          <a:xfrm>
            <a:off x="4560168" y="2348880"/>
            <a:ext cx="3336032" cy="3785652"/>
          </a:xfrm>
          <a:prstGeom prst="rect">
            <a:avLst/>
          </a:prstGeom>
        </p:spPr>
        <p:txBody>
          <a:bodyPr wrap="square">
            <a:spAutoFit/>
          </a:bodyPr>
          <a:lstStyle/>
          <a:p>
            <a:pPr algn="just"/>
            <a:r>
              <a:rPr lang="pt-BR" sz="2400" b="1" dirty="0" smtClean="0"/>
              <a:t>+ Đoạn </a:t>
            </a:r>
            <a:r>
              <a:rPr lang="pt-BR" sz="2400" b="1" dirty="0"/>
              <a:t>thơ gợi lên tâm hồn phóng khoáng, tình yêu lao động, niềm hi vọng và khí thế sôi nổi, hăm hở, nhiệt tình </a:t>
            </a:r>
            <a:r>
              <a:rPr lang="pt-BR" sz="2400" b="1" dirty="0" smtClean="0"/>
              <a:t>của người lao động trong những năm đầu xây dựng cuộc sống mới.</a:t>
            </a:r>
            <a:endParaRPr lang="en-US" sz="2400" b="1" dirty="0"/>
          </a:p>
        </p:txBody>
      </p:sp>
      <p:cxnSp>
        <p:nvCxnSpPr>
          <p:cNvPr id="14" name="Straight Arrow Connector 13"/>
          <p:cNvCxnSpPr/>
          <p:nvPr/>
        </p:nvCxnSpPr>
        <p:spPr>
          <a:xfrm>
            <a:off x="6044004" y="1783844"/>
            <a:ext cx="0" cy="576064"/>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968208" y="4232116"/>
            <a:ext cx="496384" cy="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063784" y="4232116"/>
            <a:ext cx="496384" cy="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91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par>
                                <p:cTn id="38" presetID="16" presetClass="entr" presetSubtype="21"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arn(inVertical)">
                                      <p:cBhvr>
                                        <p:cTn id="48" dur="500"/>
                                        <p:tgtEl>
                                          <p:spTgt spid="3"/>
                                        </p:tgtEl>
                                      </p:cBhvr>
                                    </p:animEffect>
                                  </p:childTnLst>
                                </p:cTn>
                              </p:par>
                              <p:par>
                                <p:cTn id="49" presetID="16" presetClass="entr" presetSubtype="21"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arn(inVertical)">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93" name="Group 33"/>
          <p:cNvGrpSpPr>
            <a:grpSpLocks/>
          </p:cNvGrpSpPr>
          <p:nvPr/>
        </p:nvGrpSpPr>
        <p:grpSpPr bwMode="auto">
          <a:xfrm>
            <a:off x="1679303" y="930817"/>
            <a:ext cx="945732" cy="753015"/>
            <a:chOff x="1207" y="1851"/>
            <a:chExt cx="479" cy="419"/>
          </a:xfrm>
        </p:grpSpPr>
        <p:grpSp>
          <p:nvGrpSpPr>
            <p:cNvPr id="40967" name="Group 7"/>
            <p:cNvGrpSpPr>
              <a:grpSpLocks/>
            </p:cNvGrpSpPr>
            <p:nvPr/>
          </p:nvGrpSpPr>
          <p:grpSpPr bwMode="auto">
            <a:xfrm>
              <a:off x="1207" y="1851"/>
              <a:ext cx="479" cy="419"/>
              <a:chOff x="3355" y="2656"/>
              <a:chExt cx="1547" cy="1351"/>
            </a:xfrm>
          </p:grpSpPr>
          <p:sp>
            <p:nvSpPr>
              <p:cNvPr id="40968" name="AutoShape 8"/>
              <p:cNvSpPr>
                <a:spLocks noChangeArrowheads="1"/>
              </p:cNvSpPr>
              <p:nvPr/>
            </p:nvSpPr>
            <p:spPr bwMode="gray">
              <a:xfrm>
                <a:off x="3367" y="2679"/>
                <a:ext cx="1535"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69" name="AutoShape 9"/>
              <p:cNvSpPr>
                <a:spLocks noChangeArrowheads="1"/>
              </p:cNvSpPr>
              <p:nvPr/>
            </p:nvSpPr>
            <p:spPr bwMode="gray">
              <a:xfrm>
                <a:off x="3355"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70" name="AutoShape 10"/>
              <p:cNvSpPr>
                <a:spLocks noChangeArrowheads="1"/>
              </p:cNvSpPr>
              <p:nvPr/>
            </p:nvSpPr>
            <p:spPr bwMode="gray">
              <a:xfrm>
                <a:off x="3466"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40976" name="Text Box 16"/>
            <p:cNvSpPr txBox="1">
              <a:spLocks noChangeArrowheads="1"/>
            </p:cNvSpPr>
            <p:nvPr/>
          </p:nvSpPr>
          <p:spPr bwMode="gray">
            <a:xfrm>
              <a:off x="1379" y="1913"/>
              <a:ext cx="163"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altLang="x-none" sz="2400" b="1" dirty="0">
                  <a:solidFill>
                    <a:schemeClr val="bg1"/>
                  </a:solidFill>
                </a:rPr>
                <a:t>2</a:t>
              </a:r>
            </a:p>
          </p:txBody>
        </p:sp>
      </p:grpSp>
      <p:sp>
        <p:nvSpPr>
          <p:cNvPr id="24" name="Rectangle 2"/>
          <p:cNvSpPr>
            <a:spLocks noGrp="1" noChangeArrowheads="1"/>
          </p:cNvSpPr>
          <p:nvPr>
            <p:ph type="title"/>
          </p:nvPr>
        </p:nvSpPr>
        <p:spPr>
          <a:xfrm>
            <a:off x="2567608" y="456274"/>
            <a:ext cx="6848261" cy="487363"/>
          </a:xfrm>
        </p:spPr>
        <p:txBody>
          <a:bodyPr>
            <a:normAutofit/>
          </a:bodyPr>
          <a:lstStyle/>
          <a:p>
            <a:pPr algn="ctr"/>
            <a:r>
              <a:rPr lang="en-US" altLang="x-none" sz="2600" b="1" dirty="0">
                <a:solidFill>
                  <a:srgbClr val="FFFF00"/>
                </a:solidFill>
                <a:latin typeface="Arial Hebrew Scholar" charset="-79"/>
                <a:ea typeface="Arial Hebrew Scholar" charset="-79"/>
                <a:cs typeface="Arial Hebrew Scholar" charset="-79"/>
              </a:rPr>
              <a:t>D</a:t>
            </a:r>
            <a:r>
              <a:rPr lang="en-US" altLang="x-none" sz="2600" b="1" dirty="0" smtClean="0">
                <a:solidFill>
                  <a:srgbClr val="FFFF00"/>
                </a:solidFill>
                <a:latin typeface="Arial Hebrew Scholar" charset="-79"/>
                <a:ea typeface="Arial Hebrew Scholar" charset="-79"/>
                <a:cs typeface="Arial Hebrew Scholar" charset="-79"/>
              </a:rPr>
              <a:t>. </a:t>
            </a:r>
            <a:r>
              <a:rPr lang="en-US" altLang="x-none" sz="2600" b="1" dirty="0" err="1" smtClean="0">
                <a:solidFill>
                  <a:srgbClr val="FFFF00"/>
                </a:solidFill>
                <a:latin typeface="Arial Hebrew Scholar" charset="-79"/>
                <a:ea typeface="Arial Hebrew Scholar" charset="-79"/>
                <a:cs typeface="Arial Hebrew Scholar" charset="-79"/>
              </a:rPr>
              <a:t>Luyện</a:t>
            </a:r>
            <a:r>
              <a:rPr lang="en-US" altLang="x-none" sz="2600" b="1" dirty="0" smtClean="0">
                <a:solidFill>
                  <a:srgbClr val="FFFF00"/>
                </a:solidFill>
                <a:latin typeface="Arial Hebrew Scholar" charset="-79"/>
                <a:ea typeface="Arial Hebrew Scholar" charset="-79"/>
                <a:cs typeface="Arial Hebrew Scholar" charset="-79"/>
              </a:rPr>
              <a:t> </a:t>
            </a:r>
            <a:r>
              <a:rPr lang="en-US" altLang="x-none" sz="2600" b="1" dirty="0" err="1" smtClean="0">
                <a:solidFill>
                  <a:srgbClr val="FFFF00"/>
                </a:solidFill>
                <a:latin typeface="Arial Hebrew Scholar" charset="-79"/>
                <a:ea typeface="Arial Hebrew Scholar" charset="-79"/>
                <a:cs typeface="Arial Hebrew Scholar" charset="-79"/>
              </a:rPr>
              <a:t>tập</a:t>
            </a:r>
            <a:endParaRPr lang="en-US" altLang="x-none" sz="2600" b="1" dirty="0">
              <a:solidFill>
                <a:srgbClr val="FFFF00"/>
              </a:solidFill>
              <a:latin typeface="Arial Hebrew Scholar" charset="-79"/>
              <a:ea typeface="Arial Hebrew Scholar" charset="-79"/>
              <a:cs typeface="Arial Hebrew Scholar" charset="-79"/>
            </a:endParaRPr>
          </a:p>
        </p:txBody>
      </p:sp>
      <p:sp>
        <p:nvSpPr>
          <p:cNvPr id="2" name="Rectangle 1"/>
          <p:cNvSpPr/>
          <p:nvPr/>
        </p:nvSpPr>
        <p:spPr>
          <a:xfrm>
            <a:off x="1631504" y="975494"/>
            <a:ext cx="9865096" cy="5262979"/>
          </a:xfrm>
          <a:prstGeom prst="rect">
            <a:avLst/>
          </a:prstGeom>
        </p:spPr>
        <p:txBody>
          <a:bodyPr wrap="square">
            <a:spAutoFit/>
          </a:bodyPr>
          <a:lstStyle/>
          <a:p>
            <a:pPr algn="ctr"/>
            <a:r>
              <a:rPr lang="pt-BR" sz="2600" b="1" dirty="0">
                <a:solidFill>
                  <a:srgbClr val="FFFF00"/>
                </a:solidFill>
              </a:rPr>
              <a:t>Cảm nhận của em về vẻ đẹp người lính lái </a:t>
            </a:r>
            <a:r>
              <a:rPr lang="pt-BR" sz="2600" b="1" dirty="0" smtClean="0">
                <a:solidFill>
                  <a:srgbClr val="FFFF00"/>
                </a:solidFill>
              </a:rPr>
              <a:t>xe</a:t>
            </a:r>
          </a:p>
          <a:p>
            <a:pPr algn="ctr"/>
            <a:r>
              <a:rPr lang="pt-BR" sz="2600" b="1" dirty="0" smtClean="0">
                <a:solidFill>
                  <a:srgbClr val="FFFF00"/>
                </a:solidFill>
              </a:rPr>
              <a:t> </a:t>
            </a:r>
            <a:r>
              <a:rPr lang="pt-BR" sz="2600" b="1" dirty="0">
                <a:solidFill>
                  <a:srgbClr val="FFFF00"/>
                </a:solidFill>
              </a:rPr>
              <a:t>trong hai khổ thơ sau:</a:t>
            </a:r>
            <a:endParaRPr lang="en-US" sz="2600" b="1" dirty="0">
              <a:solidFill>
                <a:srgbClr val="FFFF00"/>
              </a:solidFill>
            </a:endParaRPr>
          </a:p>
          <a:p>
            <a:r>
              <a:rPr lang="en-US" sz="2400" dirty="0"/>
              <a:t>		</a:t>
            </a:r>
            <a:endParaRPr lang="en-US" sz="2400" dirty="0" smtClean="0"/>
          </a:p>
          <a:p>
            <a:r>
              <a:rPr lang="en-US" sz="2400" i="1" dirty="0"/>
              <a:t>	</a:t>
            </a:r>
            <a:r>
              <a:rPr lang="en-US" sz="2400" i="1" dirty="0" smtClean="0"/>
              <a:t>	</a:t>
            </a:r>
            <a:r>
              <a:rPr lang="en-US" sz="2400" b="1" i="1" dirty="0" err="1" smtClean="0"/>
              <a:t>Không</a:t>
            </a:r>
            <a:r>
              <a:rPr lang="en-US" sz="2400" b="1" i="1" dirty="0" smtClean="0"/>
              <a:t> </a:t>
            </a:r>
            <a:r>
              <a:rPr lang="en-US" sz="2400" b="1" i="1" dirty="0" err="1"/>
              <a:t>có</a:t>
            </a:r>
            <a:r>
              <a:rPr lang="en-US" sz="2400" b="1" i="1" dirty="0"/>
              <a:t> </a:t>
            </a:r>
            <a:r>
              <a:rPr lang="en-US" sz="2400" b="1" i="1" dirty="0" err="1"/>
              <a:t>kính</a:t>
            </a:r>
            <a:r>
              <a:rPr lang="en-US" sz="2400" b="1" i="1" dirty="0"/>
              <a:t> </a:t>
            </a:r>
            <a:r>
              <a:rPr lang="en-US" sz="2400" b="1" i="1" dirty="0" err="1"/>
              <a:t>không</a:t>
            </a:r>
            <a:r>
              <a:rPr lang="en-US" sz="2400" b="1" i="1" dirty="0"/>
              <a:t> </a:t>
            </a:r>
            <a:r>
              <a:rPr lang="en-US" sz="2400" b="1" i="1" dirty="0" err="1"/>
              <a:t>phải</a:t>
            </a:r>
            <a:r>
              <a:rPr lang="en-US" sz="2400" b="1" i="1" dirty="0"/>
              <a:t> </a:t>
            </a:r>
            <a:r>
              <a:rPr lang="en-US" sz="2400" b="1" i="1" dirty="0" err="1"/>
              <a:t>vì</a:t>
            </a:r>
            <a:r>
              <a:rPr lang="en-US" sz="2400" b="1" i="1" dirty="0"/>
              <a:t> </a:t>
            </a:r>
            <a:r>
              <a:rPr lang="en-US" sz="2400" b="1" i="1" dirty="0" err="1"/>
              <a:t>xe</a:t>
            </a:r>
            <a:r>
              <a:rPr lang="en-US" sz="2400" b="1" i="1" dirty="0"/>
              <a:t> </a:t>
            </a:r>
            <a:r>
              <a:rPr lang="en-US" sz="2400" b="1" i="1" dirty="0" err="1"/>
              <a:t>không</a:t>
            </a:r>
            <a:r>
              <a:rPr lang="en-US" sz="2400" b="1" i="1" dirty="0"/>
              <a:t> </a:t>
            </a:r>
            <a:r>
              <a:rPr lang="en-US" sz="2400" b="1" i="1" dirty="0" err="1"/>
              <a:t>có</a:t>
            </a:r>
            <a:r>
              <a:rPr lang="en-US" sz="2400" b="1" i="1" dirty="0"/>
              <a:t> </a:t>
            </a:r>
            <a:r>
              <a:rPr lang="en-US" sz="2400" b="1" i="1" dirty="0" err="1"/>
              <a:t>kính</a:t>
            </a:r>
            <a:endParaRPr lang="en-US" sz="2400" b="1" dirty="0"/>
          </a:p>
          <a:p>
            <a:r>
              <a:rPr lang="en-US" sz="2400" b="1" i="1" dirty="0"/>
              <a:t>		</a:t>
            </a:r>
            <a:r>
              <a:rPr lang="en-US" sz="2400" b="1" i="1" dirty="0" err="1"/>
              <a:t>Bom</a:t>
            </a:r>
            <a:r>
              <a:rPr lang="en-US" sz="2400" b="1" i="1" dirty="0"/>
              <a:t> </a:t>
            </a:r>
            <a:r>
              <a:rPr lang="en-US" sz="2400" b="1" i="1" dirty="0" err="1"/>
              <a:t>giật</a:t>
            </a:r>
            <a:r>
              <a:rPr lang="en-US" sz="2400" b="1" i="1" dirty="0"/>
              <a:t> </a:t>
            </a:r>
            <a:r>
              <a:rPr lang="en-US" sz="2400" b="1" i="1" dirty="0" err="1"/>
              <a:t>bom</a:t>
            </a:r>
            <a:r>
              <a:rPr lang="en-US" sz="2400" b="1" i="1" dirty="0"/>
              <a:t> rung </a:t>
            </a:r>
            <a:r>
              <a:rPr lang="en-US" sz="2400" b="1" i="1" dirty="0" err="1"/>
              <a:t>kính</a:t>
            </a:r>
            <a:r>
              <a:rPr lang="en-US" sz="2400" b="1" i="1" dirty="0"/>
              <a:t> </a:t>
            </a:r>
            <a:r>
              <a:rPr lang="en-US" sz="2400" b="1" i="1" dirty="0" err="1"/>
              <a:t>vỡ</a:t>
            </a:r>
            <a:r>
              <a:rPr lang="en-US" sz="2400" b="1" i="1" dirty="0"/>
              <a:t> </a:t>
            </a:r>
            <a:r>
              <a:rPr lang="en-US" sz="2400" b="1" i="1" dirty="0" err="1"/>
              <a:t>đi</a:t>
            </a:r>
            <a:r>
              <a:rPr lang="en-US" sz="2400" b="1" i="1" dirty="0"/>
              <a:t> </a:t>
            </a:r>
            <a:r>
              <a:rPr lang="en-US" sz="2400" b="1" i="1" dirty="0" err="1"/>
              <a:t>rồi</a:t>
            </a:r>
            <a:endParaRPr lang="en-US" sz="2400" b="1" dirty="0"/>
          </a:p>
          <a:p>
            <a:r>
              <a:rPr lang="en-US" sz="2400" b="1" i="1" dirty="0"/>
              <a:t>		</a:t>
            </a:r>
            <a:r>
              <a:rPr lang="en-US" sz="2400" b="1" i="1" dirty="0" err="1"/>
              <a:t>Ung</a:t>
            </a:r>
            <a:r>
              <a:rPr lang="en-US" sz="2400" b="1" i="1" dirty="0"/>
              <a:t> dung </a:t>
            </a:r>
            <a:r>
              <a:rPr lang="en-US" sz="2400" b="1" i="1" dirty="0" err="1"/>
              <a:t>buồng</a:t>
            </a:r>
            <a:r>
              <a:rPr lang="en-US" sz="2400" b="1" i="1" dirty="0"/>
              <a:t> </a:t>
            </a:r>
            <a:r>
              <a:rPr lang="en-US" sz="2400" b="1" i="1" dirty="0" err="1"/>
              <a:t>lái</a:t>
            </a:r>
            <a:r>
              <a:rPr lang="en-US" sz="2400" b="1" i="1" dirty="0"/>
              <a:t> ta </a:t>
            </a:r>
            <a:r>
              <a:rPr lang="en-US" sz="2400" b="1" i="1" dirty="0" err="1" smtClean="0"/>
              <a:t>ngồi</a:t>
            </a:r>
            <a:r>
              <a:rPr lang="en-US" sz="2400" b="1" i="1" dirty="0" smtClean="0"/>
              <a:t>,</a:t>
            </a:r>
            <a:endParaRPr lang="en-US" sz="2400" b="1" dirty="0"/>
          </a:p>
          <a:p>
            <a:r>
              <a:rPr lang="en-US" sz="2400" b="1" i="1" dirty="0"/>
              <a:t>		</a:t>
            </a:r>
            <a:r>
              <a:rPr lang="en-US" sz="2400" b="1" i="1" dirty="0" err="1"/>
              <a:t>Nhìn</a:t>
            </a:r>
            <a:r>
              <a:rPr lang="en-US" sz="2400" b="1" i="1" dirty="0"/>
              <a:t> </a:t>
            </a:r>
            <a:r>
              <a:rPr lang="en-US" sz="2400" b="1" i="1" dirty="0" err="1"/>
              <a:t>đất</a:t>
            </a:r>
            <a:r>
              <a:rPr lang="en-US" sz="2400" b="1" i="1" dirty="0"/>
              <a:t>, </a:t>
            </a:r>
            <a:r>
              <a:rPr lang="en-US" sz="2400" b="1" i="1" dirty="0" err="1"/>
              <a:t>nhìn</a:t>
            </a:r>
            <a:r>
              <a:rPr lang="en-US" sz="2400" b="1" i="1" dirty="0"/>
              <a:t> </a:t>
            </a:r>
            <a:r>
              <a:rPr lang="en-US" sz="2400" b="1" i="1" dirty="0" err="1"/>
              <a:t>trời</a:t>
            </a:r>
            <a:r>
              <a:rPr lang="en-US" sz="2400" b="1" i="1" dirty="0"/>
              <a:t>, </a:t>
            </a:r>
            <a:r>
              <a:rPr lang="en-US" sz="2400" b="1" i="1" dirty="0" err="1"/>
              <a:t>nhìn</a:t>
            </a:r>
            <a:r>
              <a:rPr lang="en-US" sz="2400" b="1" i="1" dirty="0"/>
              <a:t> </a:t>
            </a:r>
            <a:r>
              <a:rPr lang="en-US" sz="2400" b="1" i="1" dirty="0" err="1"/>
              <a:t>thẳng</a:t>
            </a:r>
            <a:r>
              <a:rPr lang="en-US" sz="2400" b="1" i="1" dirty="0"/>
              <a:t>.</a:t>
            </a:r>
            <a:endParaRPr lang="en-US" sz="2400" b="1" dirty="0"/>
          </a:p>
          <a:p>
            <a:r>
              <a:rPr lang="en-US" sz="2400" b="1" i="1" dirty="0"/>
              <a:t>		…</a:t>
            </a:r>
            <a:endParaRPr lang="en-US" sz="2400" b="1" dirty="0"/>
          </a:p>
          <a:p>
            <a:r>
              <a:rPr lang="en-US" sz="2400" b="1" i="1" dirty="0"/>
              <a:t>		</a:t>
            </a:r>
            <a:r>
              <a:rPr lang="en-US" sz="2400" b="1" i="1" dirty="0" err="1"/>
              <a:t>Không</a:t>
            </a:r>
            <a:r>
              <a:rPr lang="en-US" sz="2400" b="1" i="1" dirty="0"/>
              <a:t> </a:t>
            </a:r>
            <a:r>
              <a:rPr lang="en-US" sz="2400" b="1" i="1" dirty="0" err="1"/>
              <a:t>có</a:t>
            </a:r>
            <a:r>
              <a:rPr lang="en-US" sz="2400" b="1" i="1" dirty="0"/>
              <a:t> </a:t>
            </a:r>
            <a:r>
              <a:rPr lang="en-US" sz="2400" b="1" i="1" dirty="0" err="1"/>
              <a:t>kính</a:t>
            </a:r>
            <a:r>
              <a:rPr lang="en-US" sz="2400" b="1" i="1" dirty="0"/>
              <a:t>, </a:t>
            </a:r>
            <a:r>
              <a:rPr lang="en-US" sz="2400" b="1" i="1" dirty="0" err="1"/>
              <a:t>rồi</a:t>
            </a:r>
            <a:r>
              <a:rPr lang="en-US" sz="2400" b="1" i="1" dirty="0"/>
              <a:t> </a:t>
            </a:r>
            <a:r>
              <a:rPr lang="en-US" sz="2400" b="1" i="1" dirty="0" err="1"/>
              <a:t>xe</a:t>
            </a:r>
            <a:r>
              <a:rPr lang="en-US" sz="2400" b="1" i="1" dirty="0"/>
              <a:t> </a:t>
            </a:r>
            <a:r>
              <a:rPr lang="en-US" sz="2400" b="1" i="1" dirty="0" err="1"/>
              <a:t>không</a:t>
            </a:r>
            <a:r>
              <a:rPr lang="en-US" sz="2400" b="1" i="1" dirty="0"/>
              <a:t> </a:t>
            </a:r>
            <a:r>
              <a:rPr lang="en-US" sz="2400" b="1" i="1" dirty="0" err="1"/>
              <a:t>có</a:t>
            </a:r>
            <a:r>
              <a:rPr lang="en-US" sz="2400" b="1" i="1" dirty="0"/>
              <a:t> </a:t>
            </a:r>
            <a:r>
              <a:rPr lang="en-US" sz="2400" b="1" i="1" dirty="0" err="1" smtClean="0"/>
              <a:t>đèn</a:t>
            </a:r>
            <a:r>
              <a:rPr lang="en-US" sz="2400" b="1" i="1" dirty="0" smtClean="0"/>
              <a:t>,</a:t>
            </a:r>
            <a:endParaRPr lang="en-US" sz="2400" b="1" dirty="0"/>
          </a:p>
          <a:p>
            <a:r>
              <a:rPr lang="en-US" sz="2400" b="1" i="1" dirty="0"/>
              <a:t>		</a:t>
            </a:r>
            <a:r>
              <a:rPr lang="en-US" sz="2400" b="1" i="1" dirty="0" err="1"/>
              <a:t>Không</a:t>
            </a:r>
            <a:r>
              <a:rPr lang="en-US" sz="2400" b="1" i="1" dirty="0"/>
              <a:t> </a:t>
            </a:r>
            <a:r>
              <a:rPr lang="en-US" sz="2400" b="1" i="1" dirty="0" err="1"/>
              <a:t>có</a:t>
            </a:r>
            <a:r>
              <a:rPr lang="en-US" sz="2400" b="1" i="1" dirty="0"/>
              <a:t> </a:t>
            </a:r>
            <a:r>
              <a:rPr lang="en-US" sz="2400" b="1" i="1" dirty="0" err="1"/>
              <a:t>mui</a:t>
            </a:r>
            <a:r>
              <a:rPr lang="en-US" sz="2400" b="1" i="1" dirty="0"/>
              <a:t> </a:t>
            </a:r>
            <a:r>
              <a:rPr lang="en-US" sz="2400" b="1" i="1" dirty="0" err="1"/>
              <a:t>xe</a:t>
            </a:r>
            <a:r>
              <a:rPr lang="en-US" sz="2400" b="1" i="1" dirty="0"/>
              <a:t>, </a:t>
            </a:r>
            <a:r>
              <a:rPr lang="en-US" sz="2400" b="1" i="1" dirty="0" err="1"/>
              <a:t>thùng</a:t>
            </a:r>
            <a:r>
              <a:rPr lang="en-US" sz="2400" b="1" i="1" dirty="0"/>
              <a:t> </a:t>
            </a:r>
            <a:r>
              <a:rPr lang="en-US" sz="2400" b="1" i="1" dirty="0" err="1"/>
              <a:t>xe</a:t>
            </a:r>
            <a:r>
              <a:rPr lang="en-US" sz="2400" b="1" i="1" dirty="0"/>
              <a:t> </a:t>
            </a:r>
            <a:r>
              <a:rPr lang="en-US" sz="2400" b="1" i="1" dirty="0" err="1"/>
              <a:t>có</a:t>
            </a:r>
            <a:r>
              <a:rPr lang="en-US" sz="2400" b="1" i="1" dirty="0"/>
              <a:t> </a:t>
            </a:r>
            <a:r>
              <a:rPr lang="en-US" sz="2400" b="1" i="1" dirty="0" err="1" smtClean="0"/>
              <a:t>xước</a:t>
            </a:r>
            <a:r>
              <a:rPr lang="en-US" sz="2400" b="1" i="1" dirty="0" smtClean="0"/>
              <a:t>,</a:t>
            </a:r>
            <a:endParaRPr lang="en-US" sz="2400" b="1" dirty="0"/>
          </a:p>
          <a:p>
            <a:r>
              <a:rPr lang="en-US" sz="2400" b="1" i="1" dirty="0"/>
              <a:t>		</a:t>
            </a:r>
            <a:r>
              <a:rPr lang="en-US" sz="2400" b="1" i="1" dirty="0" err="1"/>
              <a:t>Xe</a:t>
            </a:r>
            <a:r>
              <a:rPr lang="en-US" sz="2400" b="1" i="1" dirty="0"/>
              <a:t> </a:t>
            </a:r>
            <a:r>
              <a:rPr lang="en-US" sz="2400" b="1" i="1" dirty="0" err="1"/>
              <a:t>vẫn</a:t>
            </a:r>
            <a:r>
              <a:rPr lang="en-US" sz="2400" b="1" i="1" dirty="0"/>
              <a:t> </a:t>
            </a:r>
            <a:r>
              <a:rPr lang="en-US" sz="2400" b="1" i="1" dirty="0" err="1"/>
              <a:t>chạy</a:t>
            </a:r>
            <a:r>
              <a:rPr lang="en-US" sz="2400" b="1" i="1" dirty="0"/>
              <a:t> </a:t>
            </a:r>
            <a:r>
              <a:rPr lang="en-US" sz="2400" b="1" i="1" dirty="0" err="1"/>
              <a:t>vì</a:t>
            </a:r>
            <a:r>
              <a:rPr lang="en-US" sz="2400" b="1" i="1" dirty="0"/>
              <a:t> </a:t>
            </a:r>
            <a:r>
              <a:rPr lang="en-US" sz="2400" b="1" i="1" dirty="0" err="1"/>
              <a:t>miền</a:t>
            </a:r>
            <a:r>
              <a:rPr lang="en-US" sz="2400" b="1" i="1" dirty="0"/>
              <a:t> Nam </a:t>
            </a:r>
            <a:r>
              <a:rPr lang="en-US" sz="2400" b="1" i="1" dirty="0" err="1"/>
              <a:t>phía</a:t>
            </a:r>
            <a:r>
              <a:rPr lang="en-US" sz="2400" b="1" i="1" dirty="0"/>
              <a:t> </a:t>
            </a:r>
            <a:r>
              <a:rPr lang="en-US" sz="2400" b="1" i="1" dirty="0" err="1" smtClean="0"/>
              <a:t>trước</a:t>
            </a:r>
            <a:r>
              <a:rPr lang="en-US" sz="2400" b="1" i="1" dirty="0" smtClean="0"/>
              <a:t>:</a:t>
            </a:r>
            <a:endParaRPr lang="en-US" sz="2400" b="1" dirty="0"/>
          </a:p>
          <a:p>
            <a:r>
              <a:rPr lang="en-US" sz="2400" b="1" i="1" dirty="0"/>
              <a:t>		</a:t>
            </a:r>
            <a:r>
              <a:rPr lang="en-US" sz="2400" b="1" i="1" dirty="0" err="1"/>
              <a:t>Chỉ</a:t>
            </a:r>
            <a:r>
              <a:rPr lang="en-US" sz="2400" b="1" i="1" dirty="0"/>
              <a:t> </a:t>
            </a:r>
            <a:r>
              <a:rPr lang="en-US" sz="2400" b="1" i="1" dirty="0" err="1"/>
              <a:t>cần</a:t>
            </a:r>
            <a:r>
              <a:rPr lang="en-US" sz="2400" b="1" i="1" dirty="0"/>
              <a:t> </a:t>
            </a:r>
            <a:r>
              <a:rPr lang="en-US" sz="2400" b="1" i="1" dirty="0" err="1"/>
              <a:t>trong</a:t>
            </a:r>
            <a:r>
              <a:rPr lang="en-US" sz="2400" b="1" i="1" dirty="0"/>
              <a:t> </a:t>
            </a:r>
            <a:r>
              <a:rPr lang="en-US" sz="2400" b="1" i="1" dirty="0" err="1"/>
              <a:t>xe</a:t>
            </a:r>
            <a:r>
              <a:rPr lang="en-US" sz="2400" b="1" i="1" dirty="0"/>
              <a:t> </a:t>
            </a:r>
            <a:r>
              <a:rPr lang="en-US" sz="2400" b="1" i="1" dirty="0" err="1"/>
              <a:t>có</a:t>
            </a:r>
            <a:r>
              <a:rPr lang="en-US" sz="2400" b="1" i="1" dirty="0"/>
              <a:t> </a:t>
            </a:r>
            <a:r>
              <a:rPr lang="en-US" sz="2400" b="1" i="1" dirty="0" err="1"/>
              <a:t>một</a:t>
            </a:r>
            <a:r>
              <a:rPr lang="en-US" sz="2400" b="1" i="1" dirty="0"/>
              <a:t> </a:t>
            </a:r>
            <a:r>
              <a:rPr lang="en-US" sz="2400" b="1" i="1" dirty="0" err="1"/>
              <a:t>trái</a:t>
            </a:r>
            <a:r>
              <a:rPr lang="en-US" sz="2400" b="1" i="1" dirty="0"/>
              <a:t> </a:t>
            </a:r>
            <a:r>
              <a:rPr lang="en-US" sz="2400" b="1" i="1" dirty="0" err="1" smtClean="0"/>
              <a:t>tim.</a:t>
            </a:r>
            <a:endParaRPr lang="en-US" sz="2400" b="1" dirty="0" smtClean="0"/>
          </a:p>
          <a:p>
            <a:r>
              <a:rPr lang="en-US" sz="2400" b="1" i="1" dirty="0"/>
              <a:t>	                  </a:t>
            </a:r>
            <a:r>
              <a:rPr lang="en-US" sz="2400" b="1" i="1" dirty="0" smtClean="0"/>
              <a:t>     </a:t>
            </a:r>
            <a:r>
              <a:rPr lang="en-US" sz="2000" b="1" dirty="0" smtClean="0"/>
              <a:t>(</a:t>
            </a:r>
            <a:r>
              <a:rPr lang="en-US" sz="2000" b="1" i="1" dirty="0" err="1"/>
              <a:t>Bài</a:t>
            </a:r>
            <a:r>
              <a:rPr lang="en-US" sz="2000" b="1" i="1" dirty="0"/>
              <a:t> </a:t>
            </a:r>
            <a:r>
              <a:rPr lang="en-US" sz="2000" b="1" i="1" dirty="0" err="1"/>
              <a:t>thơ</a:t>
            </a:r>
            <a:r>
              <a:rPr lang="en-US" sz="2000" b="1" i="1" dirty="0"/>
              <a:t> </a:t>
            </a:r>
            <a:r>
              <a:rPr lang="en-US" sz="2000" b="1" i="1" dirty="0" err="1"/>
              <a:t>về</a:t>
            </a:r>
            <a:r>
              <a:rPr lang="en-US" sz="2000" b="1" i="1" dirty="0"/>
              <a:t> </a:t>
            </a:r>
            <a:r>
              <a:rPr lang="en-US" sz="2000" b="1" i="1" dirty="0" err="1"/>
              <a:t>tiểu</a:t>
            </a:r>
            <a:r>
              <a:rPr lang="en-US" sz="2000" b="1" i="1" dirty="0"/>
              <a:t> </a:t>
            </a:r>
            <a:r>
              <a:rPr lang="en-US" sz="2000" b="1" i="1" dirty="0" err="1"/>
              <a:t>đội</a:t>
            </a:r>
            <a:r>
              <a:rPr lang="en-US" sz="2000" b="1" i="1" dirty="0"/>
              <a:t> </a:t>
            </a:r>
            <a:r>
              <a:rPr lang="en-US" sz="2000" b="1" i="1" dirty="0" err="1"/>
              <a:t>xe</a:t>
            </a:r>
            <a:r>
              <a:rPr lang="en-US" sz="2000" b="1" i="1" dirty="0"/>
              <a:t> </a:t>
            </a:r>
            <a:r>
              <a:rPr lang="en-US" sz="2000" b="1" i="1" dirty="0" err="1"/>
              <a:t>không</a:t>
            </a:r>
            <a:r>
              <a:rPr lang="en-US" sz="2000" b="1" i="1" dirty="0"/>
              <a:t> </a:t>
            </a:r>
            <a:r>
              <a:rPr lang="en-US" sz="2000" b="1" i="1" dirty="0" err="1"/>
              <a:t>kính</a:t>
            </a:r>
            <a:r>
              <a:rPr lang="en-US" sz="2000" b="1" dirty="0"/>
              <a:t>, </a:t>
            </a:r>
            <a:r>
              <a:rPr lang="en-US" sz="2000" b="1" dirty="0" err="1"/>
              <a:t>Phạm</a:t>
            </a:r>
            <a:r>
              <a:rPr lang="en-US" sz="2000" b="1" dirty="0"/>
              <a:t> </a:t>
            </a:r>
            <a:r>
              <a:rPr lang="en-US" sz="2000" b="1" dirty="0" err="1"/>
              <a:t>Tiến</a:t>
            </a:r>
            <a:r>
              <a:rPr lang="en-US" sz="2000" b="1" dirty="0"/>
              <a:t> </a:t>
            </a:r>
            <a:r>
              <a:rPr lang="en-US" sz="2000" b="1" dirty="0" err="1"/>
              <a:t>Duật</a:t>
            </a:r>
            <a:r>
              <a:rPr lang="en-US" sz="2000" b="1" dirty="0"/>
              <a:t>, </a:t>
            </a:r>
            <a:r>
              <a:rPr lang="en-US" sz="2000" b="1" dirty="0" smtClean="0"/>
              <a:t>					</a:t>
            </a:r>
            <a:r>
              <a:rPr lang="en-US" sz="2000" b="1" dirty="0" err="1" smtClean="0"/>
              <a:t>Ngữ</a:t>
            </a:r>
            <a:r>
              <a:rPr lang="en-US" sz="2000" b="1" dirty="0" smtClean="0"/>
              <a:t> </a:t>
            </a:r>
            <a:r>
              <a:rPr lang="en-US" sz="2000" b="1" dirty="0" err="1"/>
              <a:t>Văn</a:t>
            </a:r>
            <a:r>
              <a:rPr lang="en-US" sz="2000" b="1" dirty="0"/>
              <a:t> 9, </a:t>
            </a:r>
            <a:r>
              <a:rPr lang="en-US" sz="2000" b="1" dirty="0" err="1"/>
              <a:t>Tập</a:t>
            </a:r>
            <a:r>
              <a:rPr lang="en-US" sz="2000" b="1" dirty="0"/>
              <a:t> </a:t>
            </a:r>
            <a:r>
              <a:rPr lang="en-US" sz="2000" b="1" dirty="0" err="1"/>
              <a:t>một</a:t>
            </a:r>
            <a:r>
              <a:rPr lang="en-US" sz="2000" b="1" dirty="0"/>
              <a:t>, NXB </a:t>
            </a:r>
            <a:r>
              <a:rPr lang="en-US" sz="2000" b="1" dirty="0" err="1"/>
              <a:t>Giáo</a:t>
            </a:r>
            <a:r>
              <a:rPr lang="en-US" sz="2000" b="1" dirty="0"/>
              <a:t> </a:t>
            </a:r>
            <a:r>
              <a:rPr lang="en-US" sz="2000" b="1" dirty="0" err="1"/>
              <a:t>dục</a:t>
            </a:r>
            <a:r>
              <a:rPr lang="en-US" sz="2000" b="1" dirty="0"/>
              <a:t> </a:t>
            </a:r>
            <a:r>
              <a:rPr lang="en-US" sz="2000" b="1" dirty="0" err="1"/>
              <a:t>Việt</a:t>
            </a:r>
            <a:r>
              <a:rPr lang="en-US" sz="2000" b="1" dirty="0"/>
              <a:t> Nam)</a:t>
            </a:r>
          </a:p>
        </p:txBody>
      </p:sp>
    </p:spTree>
    <p:extLst>
      <p:ext uri="{BB962C8B-B14F-4D97-AF65-F5344CB8AC3E}">
        <p14:creationId xmlns:p14="http://schemas.microsoft.com/office/powerpoint/2010/main" val="188221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0993"/>
                                        </p:tgtEl>
                                        <p:attrNameLst>
                                          <p:attrName>style.visibility</p:attrName>
                                        </p:attrNameLst>
                                      </p:cBhvr>
                                      <p:to>
                                        <p:strVal val="visible"/>
                                      </p:to>
                                    </p:set>
                                    <p:animEffect transition="in" filter="fade">
                                      <p:cBhvr>
                                        <p:cTn id="7" dur="1000"/>
                                        <p:tgtEl>
                                          <p:spTgt spid="40993"/>
                                        </p:tgtEl>
                                      </p:cBhvr>
                                    </p:animEffect>
                                    <p:anim calcmode="lin" valueType="num">
                                      <p:cBhvr>
                                        <p:cTn id="8" dur="1000" fill="hold"/>
                                        <p:tgtEl>
                                          <p:spTgt spid="40993"/>
                                        </p:tgtEl>
                                        <p:attrNameLst>
                                          <p:attrName>ppt_x</p:attrName>
                                        </p:attrNameLst>
                                      </p:cBhvr>
                                      <p:tavLst>
                                        <p:tav tm="0">
                                          <p:val>
                                            <p:strVal val="#ppt_x"/>
                                          </p:val>
                                        </p:tav>
                                        <p:tav tm="100000">
                                          <p:val>
                                            <p:strVal val="#ppt_x"/>
                                          </p:val>
                                        </p:tav>
                                      </p:tavLst>
                                    </p:anim>
                                    <p:anim calcmode="lin" valueType="num">
                                      <p:cBhvr>
                                        <p:cTn id="9" dur="1000" fill="hold"/>
                                        <p:tgtEl>
                                          <p:spTgt spid="4099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fade">
                                      <p:cBhvr>
                                        <p:cTn id="38" dur="1000"/>
                                        <p:tgtEl>
                                          <p:spTgt spid="2">
                                            <p:txEl>
                                              <p:pRg st="5" end="5"/>
                                            </p:txEl>
                                          </p:spTgt>
                                        </p:tgtEl>
                                      </p:cBhvr>
                                    </p:animEffect>
                                    <p:anim calcmode="lin" valueType="num">
                                      <p:cBhvr>
                                        <p:cTn id="3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fade">
                                      <p:cBhvr>
                                        <p:cTn id="43" dur="1000"/>
                                        <p:tgtEl>
                                          <p:spTgt spid="2">
                                            <p:txEl>
                                              <p:pRg st="6" end="6"/>
                                            </p:txEl>
                                          </p:spTgt>
                                        </p:tgtEl>
                                      </p:cBhvr>
                                    </p:animEffect>
                                    <p:anim calcmode="lin" valueType="num">
                                      <p:cBhvr>
                                        <p:cTn id="4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
                                            <p:txEl>
                                              <p:pRg st="7" end="7"/>
                                            </p:txEl>
                                          </p:spTgt>
                                        </p:tgtEl>
                                        <p:attrNameLst>
                                          <p:attrName>style.visibility</p:attrName>
                                        </p:attrNameLst>
                                      </p:cBhvr>
                                      <p:to>
                                        <p:strVal val="visible"/>
                                      </p:to>
                                    </p:set>
                                    <p:animEffect transition="in" filter="fade">
                                      <p:cBhvr>
                                        <p:cTn id="50" dur="1000"/>
                                        <p:tgtEl>
                                          <p:spTgt spid="2">
                                            <p:txEl>
                                              <p:pRg st="7" end="7"/>
                                            </p:txEl>
                                          </p:spTgt>
                                        </p:tgtEl>
                                      </p:cBhvr>
                                    </p:animEffect>
                                    <p:anim calcmode="lin" valueType="num">
                                      <p:cBhvr>
                                        <p:cTn id="51"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2">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Effect transition="in" filter="fade">
                                      <p:cBhvr>
                                        <p:cTn id="55" dur="1000"/>
                                        <p:tgtEl>
                                          <p:spTgt spid="2">
                                            <p:txEl>
                                              <p:pRg st="8" end="8"/>
                                            </p:txEl>
                                          </p:spTgt>
                                        </p:tgtEl>
                                      </p:cBhvr>
                                    </p:animEffect>
                                    <p:anim calcmode="lin" valueType="num">
                                      <p:cBhvr>
                                        <p:cTn id="5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
                                            <p:txEl>
                                              <p:pRg st="9" end="9"/>
                                            </p:txEl>
                                          </p:spTgt>
                                        </p:tgtEl>
                                        <p:attrNameLst>
                                          <p:attrName>style.visibility</p:attrName>
                                        </p:attrNameLst>
                                      </p:cBhvr>
                                      <p:to>
                                        <p:strVal val="visible"/>
                                      </p:to>
                                    </p:set>
                                    <p:animEffect transition="in" filter="fade">
                                      <p:cBhvr>
                                        <p:cTn id="60" dur="1000"/>
                                        <p:tgtEl>
                                          <p:spTgt spid="2">
                                            <p:txEl>
                                              <p:pRg st="9" end="9"/>
                                            </p:txEl>
                                          </p:spTgt>
                                        </p:tgtEl>
                                      </p:cBhvr>
                                    </p:animEffect>
                                    <p:anim calcmode="lin" valueType="num">
                                      <p:cBhvr>
                                        <p:cTn id="6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2">
                                            <p:txEl>
                                              <p:pRg st="9" end="9"/>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2">
                                            <p:txEl>
                                              <p:pRg st="10" end="10"/>
                                            </p:txEl>
                                          </p:spTgt>
                                        </p:tgtEl>
                                        <p:attrNameLst>
                                          <p:attrName>style.visibility</p:attrName>
                                        </p:attrNameLst>
                                      </p:cBhvr>
                                      <p:to>
                                        <p:strVal val="visible"/>
                                      </p:to>
                                    </p:set>
                                    <p:animEffect transition="in" filter="fade">
                                      <p:cBhvr>
                                        <p:cTn id="65" dur="1000"/>
                                        <p:tgtEl>
                                          <p:spTgt spid="2">
                                            <p:txEl>
                                              <p:pRg st="10" end="10"/>
                                            </p:txEl>
                                          </p:spTgt>
                                        </p:tgtEl>
                                      </p:cBhvr>
                                    </p:animEffect>
                                    <p:anim calcmode="lin" valueType="num">
                                      <p:cBhvr>
                                        <p:cTn id="66"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2">
                                            <p:txEl>
                                              <p:pRg st="11" end="11"/>
                                            </p:txEl>
                                          </p:spTgt>
                                        </p:tgtEl>
                                        <p:attrNameLst>
                                          <p:attrName>style.visibility</p:attrName>
                                        </p:attrNameLst>
                                      </p:cBhvr>
                                      <p:to>
                                        <p:strVal val="visible"/>
                                      </p:to>
                                    </p:set>
                                    <p:animEffect transition="in" filter="fade">
                                      <p:cBhvr>
                                        <p:cTn id="70" dur="1000"/>
                                        <p:tgtEl>
                                          <p:spTgt spid="2">
                                            <p:txEl>
                                              <p:pRg st="11" end="11"/>
                                            </p:txEl>
                                          </p:spTgt>
                                        </p:tgtEl>
                                      </p:cBhvr>
                                    </p:animEffect>
                                    <p:anim calcmode="lin" valueType="num">
                                      <p:cBhvr>
                                        <p:cTn id="71"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
                                            <p:txEl>
                                              <p:pRg st="12" end="12"/>
                                            </p:txEl>
                                          </p:spTgt>
                                        </p:tgtEl>
                                        <p:attrNameLst>
                                          <p:attrName>style.visibility</p:attrName>
                                        </p:attrNameLst>
                                      </p:cBhvr>
                                      <p:to>
                                        <p:strVal val="visible"/>
                                      </p:to>
                                    </p:set>
                                    <p:animEffect transition="in" filter="fade">
                                      <p:cBhvr>
                                        <p:cTn id="77" dur="1000"/>
                                        <p:tgtEl>
                                          <p:spTgt spid="2">
                                            <p:txEl>
                                              <p:pRg st="12" end="12"/>
                                            </p:txEl>
                                          </p:spTgt>
                                        </p:tgtEl>
                                      </p:cBhvr>
                                    </p:animEffect>
                                    <p:anim calcmode="lin" valueType="num">
                                      <p:cBhvr>
                                        <p:cTn id="78"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92" name="Group 32"/>
          <p:cNvGrpSpPr>
            <a:grpSpLocks/>
          </p:cNvGrpSpPr>
          <p:nvPr/>
        </p:nvGrpSpPr>
        <p:grpSpPr bwMode="auto">
          <a:xfrm>
            <a:off x="2855640" y="1884363"/>
            <a:ext cx="5410202" cy="665162"/>
            <a:chOff x="1152" y="1275"/>
            <a:chExt cx="3408" cy="419"/>
          </a:xfrm>
        </p:grpSpPr>
        <p:grpSp>
          <p:nvGrpSpPr>
            <p:cNvPr id="40963" name="Group 3"/>
            <p:cNvGrpSpPr>
              <a:grpSpLocks/>
            </p:cNvGrpSpPr>
            <p:nvPr/>
          </p:nvGrpSpPr>
          <p:grpSpPr bwMode="auto">
            <a:xfrm>
              <a:off x="1152" y="1275"/>
              <a:ext cx="480" cy="419"/>
              <a:chOff x="1110" y="2656"/>
              <a:chExt cx="1549" cy="1351"/>
            </a:xfrm>
          </p:grpSpPr>
          <p:sp>
            <p:nvSpPr>
              <p:cNvPr id="40964"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65"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66" name="AutoShape 6"/>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40971" name="Line 11"/>
            <p:cNvSpPr>
              <a:spLocks noChangeShapeType="1"/>
            </p:cNvSpPr>
            <p:nvPr/>
          </p:nvSpPr>
          <p:spPr bwMode="auto">
            <a:xfrm>
              <a:off x="1536" y="1659"/>
              <a:ext cx="3024" cy="0"/>
            </a:xfrm>
            <a:prstGeom prst="line">
              <a:avLst/>
            </a:prstGeom>
            <a:noFill/>
            <a:ln w="25400">
              <a:solidFill>
                <a:schemeClr val="bg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72" name="Text Box 12"/>
            <p:cNvSpPr txBox="1">
              <a:spLocks noChangeArrowheads="1"/>
            </p:cNvSpPr>
            <p:nvPr/>
          </p:nvSpPr>
          <p:spPr bwMode="auto">
            <a:xfrm>
              <a:off x="1728" y="1323"/>
              <a:ext cx="201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ltLang="x-none" sz="2400" i="1" dirty="0" err="1" smtClean="0"/>
                <a:t>Đồng</a:t>
              </a:r>
              <a:r>
                <a:rPr lang="en-US" altLang="x-none" sz="2400" i="1" dirty="0" smtClean="0"/>
                <a:t> </a:t>
              </a:r>
              <a:r>
                <a:rPr lang="en-US" altLang="x-none" sz="2400" i="1" dirty="0" err="1" smtClean="0"/>
                <a:t>chí</a:t>
              </a:r>
              <a:r>
                <a:rPr lang="en-US" altLang="x-none" sz="2400" i="1" dirty="0" smtClean="0"/>
                <a:t> </a:t>
              </a:r>
              <a:r>
                <a:rPr lang="en-US" altLang="x-none" sz="2400" dirty="0" smtClean="0"/>
                <a:t>(</a:t>
              </a:r>
              <a:r>
                <a:rPr lang="en-US" altLang="x-none" sz="2400" dirty="0" err="1" smtClean="0"/>
                <a:t>Chính</a:t>
              </a:r>
              <a:r>
                <a:rPr lang="en-US" altLang="x-none" sz="2400" dirty="0" smtClean="0"/>
                <a:t> </a:t>
              </a:r>
              <a:r>
                <a:rPr lang="en-US" altLang="x-none" sz="2400" dirty="0" err="1" smtClean="0"/>
                <a:t>Hữu</a:t>
              </a:r>
              <a:r>
                <a:rPr lang="en-US" altLang="x-none" sz="2400" dirty="0" smtClean="0"/>
                <a:t>)</a:t>
              </a:r>
              <a:endParaRPr lang="en-US" altLang="x-none" sz="2400" dirty="0"/>
            </a:p>
          </p:txBody>
        </p:sp>
        <p:sp>
          <p:nvSpPr>
            <p:cNvPr id="40973" name="Text Box 13"/>
            <p:cNvSpPr txBox="1">
              <a:spLocks noChangeArrowheads="1"/>
            </p:cNvSpPr>
            <p:nvPr/>
          </p:nvSpPr>
          <p:spPr bwMode="gray">
            <a:xfrm>
              <a:off x="1259" y="1337"/>
              <a:ext cx="25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altLang="x-none" sz="2400" b="1" dirty="0">
                  <a:solidFill>
                    <a:schemeClr val="bg1"/>
                  </a:solidFill>
                </a:rPr>
                <a:t>A</a:t>
              </a:r>
            </a:p>
          </p:txBody>
        </p:sp>
      </p:grpSp>
      <p:grpSp>
        <p:nvGrpSpPr>
          <p:cNvPr id="40993" name="Group 33"/>
          <p:cNvGrpSpPr>
            <a:grpSpLocks/>
          </p:cNvGrpSpPr>
          <p:nvPr/>
        </p:nvGrpSpPr>
        <p:grpSpPr bwMode="auto">
          <a:xfrm>
            <a:off x="2855641" y="3015408"/>
            <a:ext cx="8075619" cy="677862"/>
            <a:chOff x="1152" y="1843"/>
            <a:chExt cx="5087" cy="427"/>
          </a:xfrm>
        </p:grpSpPr>
        <p:grpSp>
          <p:nvGrpSpPr>
            <p:cNvPr id="40967" name="Group 7"/>
            <p:cNvGrpSpPr>
              <a:grpSpLocks/>
            </p:cNvGrpSpPr>
            <p:nvPr/>
          </p:nvGrpSpPr>
          <p:grpSpPr bwMode="auto">
            <a:xfrm>
              <a:off x="1152" y="1851"/>
              <a:ext cx="480" cy="419"/>
              <a:chOff x="3174" y="2656"/>
              <a:chExt cx="1549" cy="1351"/>
            </a:xfrm>
          </p:grpSpPr>
          <p:sp>
            <p:nvSpPr>
              <p:cNvPr id="40968"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69"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70" name="AutoShape 10"/>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40974" name="Line 14"/>
            <p:cNvSpPr>
              <a:spLocks noChangeShapeType="1"/>
            </p:cNvSpPr>
            <p:nvPr/>
          </p:nvSpPr>
          <p:spPr bwMode="auto">
            <a:xfrm>
              <a:off x="1536" y="2235"/>
              <a:ext cx="3024" cy="0"/>
            </a:xfrm>
            <a:prstGeom prst="line">
              <a:avLst/>
            </a:prstGeom>
            <a:noFill/>
            <a:ln w="25400">
              <a:solidFill>
                <a:schemeClr val="bg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75" name="Text Box 15"/>
            <p:cNvSpPr txBox="1">
              <a:spLocks noChangeArrowheads="1"/>
            </p:cNvSpPr>
            <p:nvPr/>
          </p:nvSpPr>
          <p:spPr bwMode="auto">
            <a:xfrm>
              <a:off x="1728" y="1843"/>
              <a:ext cx="451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ltLang="x-none" sz="2400" i="1" dirty="0" err="1" smtClean="0"/>
                <a:t>Bài</a:t>
              </a:r>
              <a:r>
                <a:rPr lang="en-US" altLang="x-none" sz="2400" i="1" dirty="0" smtClean="0"/>
                <a:t> </a:t>
              </a:r>
              <a:r>
                <a:rPr lang="en-US" altLang="x-none" sz="2400" i="1" dirty="0" err="1" smtClean="0"/>
                <a:t>thơ</a:t>
              </a:r>
              <a:r>
                <a:rPr lang="en-US" altLang="x-none" sz="2400" i="1" dirty="0" smtClean="0"/>
                <a:t> </a:t>
              </a:r>
              <a:r>
                <a:rPr lang="en-US" altLang="x-none" sz="2400" i="1" dirty="0" err="1" smtClean="0"/>
                <a:t>về</a:t>
              </a:r>
              <a:r>
                <a:rPr lang="en-US" altLang="x-none" sz="2400" i="1" dirty="0" smtClean="0"/>
                <a:t> </a:t>
              </a:r>
              <a:r>
                <a:rPr lang="en-US" altLang="x-none" sz="2400" i="1" dirty="0" err="1" smtClean="0"/>
                <a:t>tiểu</a:t>
              </a:r>
              <a:r>
                <a:rPr lang="en-US" altLang="x-none" sz="2400" i="1" dirty="0" smtClean="0"/>
                <a:t> </a:t>
              </a:r>
              <a:r>
                <a:rPr lang="en-US" altLang="x-none" sz="2400" i="1" dirty="0" err="1" smtClean="0"/>
                <a:t>đội</a:t>
              </a:r>
              <a:r>
                <a:rPr lang="en-US" altLang="x-none" sz="2400" i="1" dirty="0" smtClean="0"/>
                <a:t> </a:t>
              </a:r>
              <a:r>
                <a:rPr lang="en-US" altLang="x-none" sz="2400" i="1" dirty="0" err="1" smtClean="0"/>
                <a:t>xe</a:t>
              </a:r>
              <a:r>
                <a:rPr lang="en-US" altLang="x-none" sz="2400" i="1" dirty="0" smtClean="0"/>
                <a:t> </a:t>
              </a:r>
              <a:r>
                <a:rPr lang="en-US" altLang="x-none" sz="2400" i="1" dirty="0" err="1" smtClean="0"/>
                <a:t>không</a:t>
              </a:r>
              <a:r>
                <a:rPr lang="en-US" altLang="x-none" sz="2400" i="1" dirty="0" smtClean="0"/>
                <a:t> </a:t>
              </a:r>
              <a:r>
                <a:rPr lang="en-US" altLang="x-none" sz="2400" i="1" dirty="0" err="1" smtClean="0"/>
                <a:t>kính</a:t>
              </a:r>
              <a:r>
                <a:rPr lang="en-US" altLang="x-none" sz="2400" i="1" dirty="0" smtClean="0"/>
                <a:t> </a:t>
              </a:r>
              <a:r>
                <a:rPr lang="en-US" altLang="x-none" sz="2400" dirty="0" smtClean="0"/>
                <a:t>(</a:t>
              </a:r>
              <a:r>
                <a:rPr lang="en-US" altLang="x-none" sz="2400" dirty="0" err="1" smtClean="0"/>
                <a:t>Phạm</a:t>
              </a:r>
              <a:r>
                <a:rPr lang="en-US" altLang="x-none" sz="2400" dirty="0" smtClean="0"/>
                <a:t> </a:t>
              </a:r>
              <a:r>
                <a:rPr lang="en-US" altLang="x-none" sz="2400" dirty="0" err="1" smtClean="0"/>
                <a:t>Tiến</a:t>
              </a:r>
              <a:r>
                <a:rPr lang="en-US" altLang="x-none" sz="2400" dirty="0" smtClean="0"/>
                <a:t> </a:t>
              </a:r>
              <a:r>
                <a:rPr lang="en-US" altLang="x-none" sz="2400" dirty="0" err="1" smtClean="0"/>
                <a:t>Duật</a:t>
              </a:r>
              <a:r>
                <a:rPr lang="en-US" altLang="x-none" sz="2400" dirty="0" smtClean="0"/>
                <a:t>)</a:t>
              </a:r>
              <a:endParaRPr lang="en-US" altLang="x-none" sz="2400" dirty="0"/>
            </a:p>
          </p:txBody>
        </p:sp>
        <p:sp>
          <p:nvSpPr>
            <p:cNvPr id="40976" name="Text Box 16"/>
            <p:cNvSpPr txBox="1">
              <a:spLocks noChangeArrowheads="1"/>
            </p:cNvSpPr>
            <p:nvPr/>
          </p:nvSpPr>
          <p:spPr bwMode="gray">
            <a:xfrm>
              <a:off x="1259" y="1913"/>
              <a:ext cx="25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altLang="x-none" sz="2400" b="1" dirty="0">
                  <a:solidFill>
                    <a:schemeClr val="bg1"/>
                  </a:solidFill>
                </a:rPr>
                <a:t>B</a:t>
              </a:r>
            </a:p>
          </p:txBody>
        </p:sp>
      </p:grpSp>
      <p:grpSp>
        <p:nvGrpSpPr>
          <p:cNvPr id="40994" name="Group 34"/>
          <p:cNvGrpSpPr>
            <a:grpSpLocks/>
          </p:cNvGrpSpPr>
          <p:nvPr/>
        </p:nvGrpSpPr>
        <p:grpSpPr bwMode="auto">
          <a:xfrm>
            <a:off x="2855640" y="4136306"/>
            <a:ext cx="5516563" cy="665162"/>
            <a:chOff x="1152" y="2413"/>
            <a:chExt cx="3475" cy="419"/>
          </a:xfrm>
        </p:grpSpPr>
        <p:grpSp>
          <p:nvGrpSpPr>
            <p:cNvPr id="40977" name="Group 17"/>
            <p:cNvGrpSpPr>
              <a:grpSpLocks/>
            </p:cNvGrpSpPr>
            <p:nvPr/>
          </p:nvGrpSpPr>
          <p:grpSpPr bwMode="auto">
            <a:xfrm>
              <a:off x="1152" y="2413"/>
              <a:ext cx="480" cy="419"/>
              <a:chOff x="1110" y="2656"/>
              <a:chExt cx="1549" cy="1351"/>
            </a:xfrm>
          </p:grpSpPr>
          <p:sp>
            <p:nvSpPr>
              <p:cNvPr id="40978"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79"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80" name="AutoShape 20"/>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40985" name="Line 25"/>
            <p:cNvSpPr>
              <a:spLocks noChangeShapeType="1"/>
            </p:cNvSpPr>
            <p:nvPr/>
          </p:nvSpPr>
          <p:spPr bwMode="auto">
            <a:xfrm>
              <a:off x="1536" y="2797"/>
              <a:ext cx="3024" cy="0"/>
            </a:xfrm>
            <a:prstGeom prst="line">
              <a:avLst/>
            </a:prstGeom>
            <a:noFill/>
            <a:ln w="25400">
              <a:solidFill>
                <a:schemeClr val="bg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86" name="Text Box 26"/>
            <p:cNvSpPr txBox="1">
              <a:spLocks noChangeArrowheads="1"/>
            </p:cNvSpPr>
            <p:nvPr/>
          </p:nvSpPr>
          <p:spPr bwMode="auto">
            <a:xfrm>
              <a:off x="1728" y="2450"/>
              <a:ext cx="289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ltLang="x-none" sz="2400" i="1" dirty="0" err="1" smtClean="0"/>
                <a:t>Đoàn</a:t>
              </a:r>
              <a:r>
                <a:rPr lang="en-US" altLang="x-none" sz="2400" i="1" dirty="0" smtClean="0"/>
                <a:t> </a:t>
              </a:r>
              <a:r>
                <a:rPr lang="en-US" altLang="x-none" sz="2400" i="1" dirty="0" err="1" smtClean="0"/>
                <a:t>thuyền</a:t>
              </a:r>
              <a:r>
                <a:rPr lang="en-US" altLang="x-none" sz="2400" i="1" dirty="0" smtClean="0"/>
                <a:t> </a:t>
              </a:r>
              <a:r>
                <a:rPr lang="en-US" altLang="x-none" sz="2400" i="1" dirty="0" err="1" smtClean="0"/>
                <a:t>đánh</a:t>
              </a:r>
              <a:r>
                <a:rPr lang="en-US" altLang="x-none" sz="2400" i="1" dirty="0" smtClean="0"/>
                <a:t> </a:t>
              </a:r>
              <a:r>
                <a:rPr lang="en-US" altLang="x-none" sz="2400" i="1" dirty="0" err="1" smtClean="0"/>
                <a:t>cá</a:t>
              </a:r>
              <a:r>
                <a:rPr lang="en-US" altLang="x-none" sz="2400" i="1" dirty="0" smtClean="0"/>
                <a:t> </a:t>
              </a:r>
              <a:r>
                <a:rPr lang="en-US" altLang="x-none" sz="2400" dirty="0" smtClean="0"/>
                <a:t>(</a:t>
              </a:r>
              <a:r>
                <a:rPr lang="en-US" altLang="x-none" sz="2400" dirty="0" err="1" smtClean="0"/>
                <a:t>Huy</a:t>
              </a:r>
              <a:r>
                <a:rPr lang="en-US" altLang="x-none" sz="2400" dirty="0" smtClean="0"/>
                <a:t> </a:t>
              </a:r>
              <a:r>
                <a:rPr lang="en-US" altLang="x-none" sz="2400" dirty="0" err="1" smtClean="0"/>
                <a:t>Cận</a:t>
              </a:r>
              <a:r>
                <a:rPr lang="en-US" altLang="x-none" sz="2400" dirty="0" smtClean="0"/>
                <a:t>)</a:t>
              </a:r>
              <a:endParaRPr lang="en-US" altLang="x-none" sz="2400" dirty="0"/>
            </a:p>
          </p:txBody>
        </p:sp>
        <p:sp>
          <p:nvSpPr>
            <p:cNvPr id="40987" name="Text Box 27"/>
            <p:cNvSpPr txBox="1">
              <a:spLocks noChangeArrowheads="1"/>
            </p:cNvSpPr>
            <p:nvPr/>
          </p:nvSpPr>
          <p:spPr bwMode="gray">
            <a:xfrm>
              <a:off x="1259" y="2475"/>
              <a:ext cx="25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altLang="x-none" sz="2400" b="1" dirty="0">
                  <a:solidFill>
                    <a:schemeClr val="bg1"/>
                  </a:solidFill>
                </a:rPr>
                <a:t>C</a:t>
              </a:r>
            </a:p>
          </p:txBody>
        </p:sp>
      </p:grpSp>
      <p:sp>
        <p:nvSpPr>
          <p:cNvPr id="3" name="Title 2"/>
          <p:cNvSpPr>
            <a:spLocks noGrp="1"/>
          </p:cNvSpPr>
          <p:nvPr>
            <p:ph type="title"/>
          </p:nvPr>
        </p:nvSpPr>
        <p:spPr>
          <a:xfrm>
            <a:off x="1271464" y="476672"/>
            <a:ext cx="10515600" cy="1325563"/>
          </a:xfrm>
        </p:spPr>
        <p:txBody>
          <a:bodyPr>
            <a:normAutofit/>
          </a:bodyPr>
          <a:lstStyle/>
          <a:p>
            <a:r>
              <a:rPr lang="en-US" sz="3500" b="1" dirty="0" err="1">
                <a:solidFill>
                  <a:srgbClr val="FFFF00"/>
                </a:solidFill>
                <a:latin typeface="Arial" pitchFamily="34" charset="0"/>
                <a:cs typeface="Arial" pitchFamily="34" charset="0"/>
              </a:rPr>
              <a:t>Bố</a:t>
            </a:r>
            <a:r>
              <a:rPr lang="en-US" sz="3500" b="1" dirty="0">
                <a:solidFill>
                  <a:srgbClr val="FFFF00"/>
                </a:solidFill>
                <a:latin typeface="Arial" pitchFamily="34" charset="0"/>
                <a:cs typeface="Arial" pitchFamily="34" charset="0"/>
              </a:rPr>
              <a:t> </a:t>
            </a:r>
            <a:r>
              <a:rPr lang="en-US" sz="3500" b="1" dirty="0" err="1">
                <a:solidFill>
                  <a:srgbClr val="FFFF00"/>
                </a:solidFill>
                <a:latin typeface="Arial" pitchFamily="34" charset="0"/>
                <a:cs typeface="Arial" pitchFamily="34" charset="0"/>
              </a:rPr>
              <a:t>cục</a:t>
            </a:r>
            <a:r>
              <a:rPr lang="en-US" sz="3500" b="1" dirty="0">
                <a:solidFill>
                  <a:srgbClr val="FFFF00"/>
                </a:solidFill>
                <a:latin typeface="Arial" pitchFamily="34" charset="0"/>
                <a:cs typeface="Arial" pitchFamily="34" charset="0"/>
              </a:rPr>
              <a:t> </a:t>
            </a:r>
            <a:r>
              <a:rPr lang="en-US" sz="3500" b="1" dirty="0" err="1">
                <a:solidFill>
                  <a:srgbClr val="FFFF00"/>
                </a:solidFill>
                <a:latin typeface="Arial" pitchFamily="34" charset="0"/>
                <a:cs typeface="Arial" pitchFamily="34" charset="0"/>
              </a:rPr>
              <a:t>bài</a:t>
            </a:r>
            <a:r>
              <a:rPr lang="en-US" sz="3500" b="1" dirty="0">
                <a:solidFill>
                  <a:srgbClr val="FFFF00"/>
                </a:solidFill>
                <a:latin typeface="Arial" pitchFamily="34" charset="0"/>
                <a:cs typeface="Arial" pitchFamily="34" charset="0"/>
              </a:rPr>
              <a:t> </a:t>
            </a:r>
            <a:r>
              <a:rPr lang="en-US" sz="3500" b="1" dirty="0" err="1">
                <a:solidFill>
                  <a:srgbClr val="FFFF00"/>
                </a:solidFill>
                <a:latin typeface="Arial" pitchFamily="34" charset="0"/>
                <a:cs typeface="Arial" pitchFamily="34" charset="0"/>
              </a:rPr>
              <a:t>học</a:t>
            </a:r>
            <a:r>
              <a:rPr lang="en-US" sz="3500" b="1" dirty="0">
                <a:solidFill>
                  <a:srgbClr val="FFFF00"/>
                </a:solidFill>
                <a:latin typeface="Arial" pitchFamily="34" charset="0"/>
                <a:cs typeface="Arial" pitchFamily="34" charset="0"/>
              </a:rPr>
              <a:t>:</a:t>
            </a:r>
          </a:p>
        </p:txBody>
      </p:sp>
      <p:grpSp>
        <p:nvGrpSpPr>
          <p:cNvPr id="27" name="Group 34"/>
          <p:cNvGrpSpPr>
            <a:grpSpLocks/>
          </p:cNvGrpSpPr>
          <p:nvPr/>
        </p:nvGrpSpPr>
        <p:grpSpPr bwMode="auto">
          <a:xfrm>
            <a:off x="2888432" y="5174629"/>
            <a:ext cx="5410200" cy="665162"/>
            <a:chOff x="1152" y="2413"/>
            <a:chExt cx="3408" cy="419"/>
          </a:xfrm>
        </p:grpSpPr>
        <p:grpSp>
          <p:nvGrpSpPr>
            <p:cNvPr id="28" name="Group 17"/>
            <p:cNvGrpSpPr>
              <a:grpSpLocks/>
            </p:cNvGrpSpPr>
            <p:nvPr/>
          </p:nvGrpSpPr>
          <p:grpSpPr bwMode="auto">
            <a:xfrm>
              <a:off x="1152" y="2413"/>
              <a:ext cx="480" cy="419"/>
              <a:chOff x="1110" y="2656"/>
              <a:chExt cx="1549" cy="1351"/>
            </a:xfrm>
          </p:grpSpPr>
          <p:sp>
            <p:nvSpPr>
              <p:cNvPr id="32"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 name="AutoShape 20"/>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9" name="Line 25"/>
            <p:cNvSpPr>
              <a:spLocks noChangeShapeType="1"/>
            </p:cNvSpPr>
            <p:nvPr/>
          </p:nvSpPr>
          <p:spPr bwMode="auto">
            <a:xfrm>
              <a:off x="1536" y="2797"/>
              <a:ext cx="3024" cy="0"/>
            </a:xfrm>
            <a:prstGeom prst="line">
              <a:avLst/>
            </a:prstGeom>
            <a:noFill/>
            <a:ln w="25400">
              <a:solidFill>
                <a:schemeClr val="bg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 name="Text Box 26"/>
            <p:cNvSpPr txBox="1">
              <a:spLocks noChangeArrowheads="1"/>
            </p:cNvSpPr>
            <p:nvPr/>
          </p:nvSpPr>
          <p:spPr bwMode="auto">
            <a:xfrm>
              <a:off x="1728" y="2450"/>
              <a:ext cx="96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ltLang="x-none" sz="2400" dirty="0" err="1" smtClean="0"/>
                <a:t>Luyện</a:t>
              </a:r>
              <a:r>
                <a:rPr lang="en-US" altLang="x-none" sz="2400" dirty="0" smtClean="0"/>
                <a:t> </a:t>
              </a:r>
              <a:r>
                <a:rPr lang="en-US" altLang="x-none" sz="2400" dirty="0" err="1" smtClean="0"/>
                <a:t>tập</a:t>
              </a:r>
              <a:endParaRPr lang="en-US" altLang="x-none" sz="2400" dirty="0"/>
            </a:p>
          </p:txBody>
        </p:sp>
        <p:sp>
          <p:nvSpPr>
            <p:cNvPr id="31" name="Text Box 27"/>
            <p:cNvSpPr txBox="1">
              <a:spLocks noChangeArrowheads="1"/>
            </p:cNvSpPr>
            <p:nvPr/>
          </p:nvSpPr>
          <p:spPr bwMode="gray">
            <a:xfrm>
              <a:off x="1259" y="2475"/>
              <a:ext cx="25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altLang="x-none" sz="2400" b="1" dirty="0">
                  <a:solidFill>
                    <a:schemeClr val="bg1"/>
                  </a:solidFill>
                </a:rPr>
                <a:t>D</a:t>
              </a:r>
            </a:p>
          </p:txBody>
        </p:sp>
      </p:grpSp>
    </p:spTree>
    <p:extLst>
      <p:ext uri="{BB962C8B-B14F-4D97-AF65-F5344CB8AC3E}">
        <p14:creationId xmlns:p14="http://schemas.microsoft.com/office/powerpoint/2010/main" val="140195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0992"/>
                                        </p:tgtEl>
                                        <p:attrNameLst>
                                          <p:attrName>style.visibility</p:attrName>
                                        </p:attrNameLst>
                                      </p:cBhvr>
                                      <p:to>
                                        <p:strVal val="visible"/>
                                      </p:to>
                                    </p:set>
                                    <p:animEffect transition="in" filter="wipe(left)">
                                      <p:cBhvr>
                                        <p:cTn id="11" dur="500"/>
                                        <p:tgtEl>
                                          <p:spTgt spid="4099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0993"/>
                                        </p:tgtEl>
                                        <p:attrNameLst>
                                          <p:attrName>style.visibility</p:attrName>
                                        </p:attrNameLst>
                                      </p:cBhvr>
                                      <p:to>
                                        <p:strVal val="visible"/>
                                      </p:to>
                                    </p:set>
                                    <p:animEffect transition="in" filter="wipe(left)">
                                      <p:cBhvr>
                                        <p:cTn id="15" dur="500"/>
                                        <p:tgtEl>
                                          <p:spTgt spid="4099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0994"/>
                                        </p:tgtEl>
                                        <p:attrNameLst>
                                          <p:attrName>style.visibility</p:attrName>
                                        </p:attrNameLst>
                                      </p:cBhvr>
                                      <p:to>
                                        <p:strVal val="visible"/>
                                      </p:to>
                                    </p:set>
                                    <p:animEffect transition="in" filter="wipe(left)">
                                      <p:cBhvr>
                                        <p:cTn id="19" dur="500"/>
                                        <p:tgtEl>
                                          <p:spTgt spid="4099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7402278" y="148858"/>
            <a:ext cx="0" cy="6192688"/>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13127" y="1002501"/>
            <a:ext cx="6768752" cy="4939814"/>
          </a:xfrm>
          <a:prstGeom prst="rect">
            <a:avLst/>
          </a:prstGeom>
        </p:spPr>
        <p:txBody>
          <a:bodyPr wrap="square">
            <a:spAutoFit/>
          </a:bodyPr>
          <a:lstStyle/>
          <a:p>
            <a:pPr algn="just"/>
            <a:r>
              <a:rPr lang="pt-BR" sz="2400" b="1" dirty="0">
                <a:solidFill>
                  <a:srgbClr val="FFFF00"/>
                </a:solidFill>
              </a:rPr>
              <a:t>Cảm nhận của em về vẻ đẹp người lính lái xe trong hai khổ thơ sau</a:t>
            </a:r>
            <a:r>
              <a:rPr lang="pt-BR" sz="2400" b="1" dirty="0" smtClean="0">
                <a:solidFill>
                  <a:srgbClr val="FFFF00"/>
                </a:solidFill>
              </a:rPr>
              <a:t>:</a:t>
            </a:r>
          </a:p>
          <a:p>
            <a:pPr algn="just"/>
            <a:endParaRPr lang="en-US" sz="2000" b="1" dirty="0">
              <a:solidFill>
                <a:srgbClr val="FFFF00"/>
              </a:solidFill>
            </a:endParaRPr>
          </a:p>
          <a:p>
            <a:r>
              <a:rPr lang="en-US" sz="2000" i="1" dirty="0"/>
              <a:t> </a:t>
            </a:r>
            <a:r>
              <a:rPr lang="en-US" sz="2000" i="1" dirty="0" smtClean="0"/>
              <a:t>      </a:t>
            </a:r>
            <a:r>
              <a:rPr lang="en-US" sz="2100" b="1" i="1" dirty="0" err="1" smtClean="0"/>
              <a:t>Không</a:t>
            </a:r>
            <a:r>
              <a:rPr lang="en-US" sz="2100" b="1" i="1" dirty="0" smtClean="0"/>
              <a:t> </a:t>
            </a:r>
            <a:r>
              <a:rPr lang="en-US" sz="2100" b="1" i="1" dirty="0" err="1"/>
              <a:t>có</a:t>
            </a:r>
            <a:r>
              <a:rPr lang="en-US" sz="2100" b="1" i="1" dirty="0"/>
              <a:t> </a:t>
            </a:r>
            <a:r>
              <a:rPr lang="en-US" sz="2100" b="1" i="1" dirty="0" err="1"/>
              <a:t>kính</a:t>
            </a:r>
            <a:r>
              <a:rPr lang="en-US" sz="2100" b="1" i="1" dirty="0"/>
              <a:t> </a:t>
            </a:r>
            <a:r>
              <a:rPr lang="en-US" sz="2100" b="1" i="1" dirty="0" err="1"/>
              <a:t>không</a:t>
            </a:r>
            <a:r>
              <a:rPr lang="en-US" sz="2100" b="1" i="1" dirty="0"/>
              <a:t> </a:t>
            </a:r>
            <a:r>
              <a:rPr lang="en-US" sz="2100" b="1" i="1" dirty="0" err="1"/>
              <a:t>phải</a:t>
            </a:r>
            <a:r>
              <a:rPr lang="en-US" sz="2100" b="1" i="1" dirty="0"/>
              <a:t> </a:t>
            </a:r>
            <a:r>
              <a:rPr lang="en-US" sz="2100" b="1" i="1" dirty="0" err="1"/>
              <a:t>vì</a:t>
            </a:r>
            <a:r>
              <a:rPr lang="en-US" sz="2100" b="1" i="1" dirty="0"/>
              <a:t> </a:t>
            </a:r>
            <a:r>
              <a:rPr lang="en-US" sz="2100" b="1" i="1" dirty="0" err="1"/>
              <a:t>xe</a:t>
            </a:r>
            <a:r>
              <a:rPr lang="en-US" sz="2100" b="1" i="1" dirty="0"/>
              <a:t> </a:t>
            </a:r>
            <a:r>
              <a:rPr lang="en-US" sz="2100" b="1" i="1" dirty="0" err="1"/>
              <a:t>không</a:t>
            </a:r>
            <a:r>
              <a:rPr lang="en-US" sz="2100" b="1" i="1" dirty="0"/>
              <a:t> </a:t>
            </a:r>
            <a:r>
              <a:rPr lang="en-US" sz="2100" b="1" i="1" dirty="0" err="1"/>
              <a:t>có</a:t>
            </a:r>
            <a:r>
              <a:rPr lang="en-US" sz="2100" b="1" i="1" dirty="0"/>
              <a:t> </a:t>
            </a:r>
            <a:r>
              <a:rPr lang="en-US" sz="2100" b="1" i="1" dirty="0" err="1"/>
              <a:t>kính</a:t>
            </a:r>
            <a:endParaRPr lang="en-US" sz="2100" b="1" dirty="0"/>
          </a:p>
          <a:p>
            <a:r>
              <a:rPr lang="en-US" sz="2100" b="1" i="1" dirty="0"/>
              <a:t> </a:t>
            </a:r>
            <a:r>
              <a:rPr lang="en-US" sz="2100" b="1" i="1" dirty="0" smtClean="0"/>
              <a:t>      </a:t>
            </a:r>
            <a:r>
              <a:rPr lang="en-US" sz="2100" b="1" i="1" dirty="0" err="1" smtClean="0"/>
              <a:t>Bom</a:t>
            </a:r>
            <a:r>
              <a:rPr lang="en-US" sz="2100" b="1" i="1" dirty="0" smtClean="0"/>
              <a:t> </a:t>
            </a:r>
            <a:r>
              <a:rPr lang="en-US" sz="2100" b="1" i="1" dirty="0" err="1"/>
              <a:t>giật</a:t>
            </a:r>
            <a:r>
              <a:rPr lang="en-US" sz="2100" b="1" i="1" dirty="0"/>
              <a:t> </a:t>
            </a:r>
            <a:r>
              <a:rPr lang="en-US" sz="2100" b="1" i="1" dirty="0" err="1"/>
              <a:t>bom</a:t>
            </a:r>
            <a:r>
              <a:rPr lang="en-US" sz="2100" b="1" i="1" dirty="0"/>
              <a:t> rung </a:t>
            </a:r>
            <a:r>
              <a:rPr lang="en-US" sz="2100" b="1" i="1" dirty="0" err="1"/>
              <a:t>kính</a:t>
            </a:r>
            <a:r>
              <a:rPr lang="en-US" sz="2100" b="1" i="1" dirty="0"/>
              <a:t> </a:t>
            </a:r>
            <a:r>
              <a:rPr lang="en-US" sz="2100" b="1" i="1" dirty="0" err="1"/>
              <a:t>vỡ</a:t>
            </a:r>
            <a:r>
              <a:rPr lang="en-US" sz="2100" b="1" i="1" dirty="0"/>
              <a:t> </a:t>
            </a:r>
            <a:r>
              <a:rPr lang="en-US" sz="2100" b="1" i="1" dirty="0" err="1"/>
              <a:t>đi</a:t>
            </a:r>
            <a:r>
              <a:rPr lang="en-US" sz="2100" b="1" i="1" dirty="0"/>
              <a:t> </a:t>
            </a:r>
            <a:r>
              <a:rPr lang="en-US" sz="2100" b="1" i="1" dirty="0" err="1"/>
              <a:t>rồi</a:t>
            </a:r>
            <a:endParaRPr lang="en-US" sz="2100" b="1" dirty="0"/>
          </a:p>
          <a:p>
            <a:r>
              <a:rPr lang="en-US" sz="2100" b="1" i="1" dirty="0"/>
              <a:t> </a:t>
            </a:r>
            <a:r>
              <a:rPr lang="en-US" sz="2100" b="1" i="1" dirty="0" smtClean="0"/>
              <a:t>      </a:t>
            </a:r>
            <a:r>
              <a:rPr lang="en-US" sz="2100" b="1" i="1" dirty="0" err="1" smtClean="0"/>
              <a:t>Ung</a:t>
            </a:r>
            <a:r>
              <a:rPr lang="en-US" sz="2100" b="1" i="1" dirty="0" smtClean="0"/>
              <a:t> </a:t>
            </a:r>
            <a:r>
              <a:rPr lang="en-US" sz="2100" b="1" i="1" dirty="0"/>
              <a:t>dung </a:t>
            </a:r>
            <a:r>
              <a:rPr lang="en-US" sz="2100" b="1" i="1" dirty="0" err="1"/>
              <a:t>buồng</a:t>
            </a:r>
            <a:r>
              <a:rPr lang="en-US" sz="2100" b="1" i="1" dirty="0"/>
              <a:t> </a:t>
            </a:r>
            <a:r>
              <a:rPr lang="en-US" sz="2100" b="1" i="1" dirty="0" err="1"/>
              <a:t>lái</a:t>
            </a:r>
            <a:r>
              <a:rPr lang="en-US" sz="2100" b="1" i="1" dirty="0"/>
              <a:t> ta </a:t>
            </a:r>
            <a:r>
              <a:rPr lang="en-US" sz="2100" b="1" i="1" dirty="0" err="1" smtClean="0"/>
              <a:t>ngồi</a:t>
            </a:r>
            <a:r>
              <a:rPr lang="en-US" sz="2100" b="1" i="1" dirty="0" smtClean="0"/>
              <a:t>,</a:t>
            </a:r>
            <a:endParaRPr lang="en-US" sz="2100" b="1" dirty="0"/>
          </a:p>
          <a:p>
            <a:r>
              <a:rPr lang="en-US" sz="2100" b="1" i="1" dirty="0"/>
              <a:t> </a:t>
            </a:r>
            <a:r>
              <a:rPr lang="en-US" sz="2100" b="1" i="1" dirty="0" smtClean="0"/>
              <a:t>      </a:t>
            </a:r>
            <a:r>
              <a:rPr lang="en-US" sz="2100" b="1" i="1" dirty="0" err="1" smtClean="0"/>
              <a:t>Nhìn</a:t>
            </a:r>
            <a:r>
              <a:rPr lang="en-US" sz="2100" b="1" i="1" dirty="0" smtClean="0"/>
              <a:t> </a:t>
            </a:r>
            <a:r>
              <a:rPr lang="en-US" sz="2100" b="1" i="1" dirty="0" err="1"/>
              <a:t>đất</a:t>
            </a:r>
            <a:r>
              <a:rPr lang="en-US" sz="2100" b="1" i="1" dirty="0"/>
              <a:t>, </a:t>
            </a:r>
            <a:r>
              <a:rPr lang="en-US" sz="2100" b="1" i="1" dirty="0" err="1"/>
              <a:t>nhìn</a:t>
            </a:r>
            <a:r>
              <a:rPr lang="en-US" sz="2100" b="1" i="1" dirty="0"/>
              <a:t> </a:t>
            </a:r>
            <a:r>
              <a:rPr lang="en-US" sz="2100" b="1" i="1" dirty="0" err="1"/>
              <a:t>trời</a:t>
            </a:r>
            <a:r>
              <a:rPr lang="en-US" sz="2100" b="1" i="1" dirty="0"/>
              <a:t>, </a:t>
            </a:r>
            <a:r>
              <a:rPr lang="en-US" sz="2100" b="1" i="1" dirty="0" err="1"/>
              <a:t>nhìn</a:t>
            </a:r>
            <a:r>
              <a:rPr lang="en-US" sz="2100" b="1" i="1" dirty="0"/>
              <a:t> </a:t>
            </a:r>
            <a:r>
              <a:rPr lang="en-US" sz="2100" b="1" i="1" dirty="0" err="1"/>
              <a:t>thẳng</a:t>
            </a:r>
            <a:r>
              <a:rPr lang="en-US" sz="2100" b="1" i="1" dirty="0"/>
              <a:t>.</a:t>
            </a:r>
            <a:endParaRPr lang="en-US" sz="2100" b="1" dirty="0"/>
          </a:p>
          <a:p>
            <a:r>
              <a:rPr lang="en-US" sz="2100" b="1" i="1" dirty="0"/>
              <a:t> </a:t>
            </a:r>
            <a:r>
              <a:rPr lang="en-US" sz="2100" b="1" i="1" dirty="0" smtClean="0"/>
              <a:t>      …</a:t>
            </a:r>
            <a:endParaRPr lang="en-US" sz="2100" b="1" dirty="0"/>
          </a:p>
          <a:p>
            <a:r>
              <a:rPr lang="en-US" sz="2100" b="1" i="1" dirty="0"/>
              <a:t> </a:t>
            </a:r>
            <a:r>
              <a:rPr lang="en-US" sz="2100" b="1" i="1" dirty="0" smtClean="0"/>
              <a:t>      </a:t>
            </a:r>
            <a:r>
              <a:rPr lang="en-US" sz="2100" b="1" i="1" dirty="0" err="1" smtClean="0"/>
              <a:t>Không</a:t>
            </a:r>
            <a:r>
              <a:rPr lang="en-US" sz="2100" b="1" i="1" dirty="0" smtClean="0"/>
              <a:t> </a:t>
            </a:r>
            <a:r>
              <a:rPr lang="en-US" sz="2100" b="1" i="1" dirty="0" err="1"/>
              <a:t>có</a:t>
            </a:r>
            <a:r>
              <a:rPr lang="en-US" sz="2100" b="1" i="1" dirty="0"/>
              <a:t> </a:t>
            </a:r>
            <a:r>
              <a:rPr lang="en-US" sz="2100" b="1" i="1" dirty="0" err="1"/>
              <a:t>kính</a:t>
            </a:r>
            <a:r>
              <a:rPr lang="en-US" sz="2100" b="1" i="1" dirty="0"/>
              <a:t>, </a:t>
            </a:r>
            <a:r>
              <a:rPr lang="en-US" sz="2100" b="1" i="1" dirty="0" err="1"/>
              <a:t>rồi</a:t>
            </a:r>
            <a:r>
              <a:rPr lang="en-US" sz="2100" b="1" i="1" dirty="0"/>
              <a:t> </a:t>
            </a:r>
            <a:r>
              <a:rPr lang="en-US" sz="2100" b="1" i="1" dirty="0" err="1"/>
              <a:t>xe</a:t>
            </a:r>
            <a:r>
              <a:rPr lang="en-US" sz="2100" b="1" i="1" dirty="0"/>
              <a:t> </a:t>
            </a:r>
            <a:r>
              <a:rPr lang="en-US" sz="2100" b="1" i="1" dirty="0" err="1"/>
              <a:t>không</a:t>
            </a:r>
            <a:r>
              <a:rPr lang="en-US" sz="2100" b="1" i="1" dirty="0"/>
              <a:t> </a:t>
            </a:r>
            <a:r>
              <a:rPr lang="en-US" sz="2100" b="1" i="1" dirty="0" err="1"/>
              <a:t>có</a:t>
            </a:r>
            <a:r>
              <a:rPr lang="en-US" sz="2100" b="1" i="1" dirty="0"/>
              <a:t> </a:t>
            </a:r>
            <a:r>
              <a:rPr lang="en-US" sz="2100" b="1" i="1" dirty="0" err="1" smtClean="0"/>
              <a:t>đèn</a:t>
            </a:r>
            <a:r>
              <a:rPr lang="en-US" sz="2100" b="1" i="1" dirty="0" smtClean="0"/>
              <a:t>,</a:t>
            </a:r>
            <a:endParaRPr lang="en-US" sz="2100" b="1" dirty="0"/>
          </a:p>
          <a:p>
            <a:r>
              <a:rPr lang="en-US" sz="2100" b="1" i="1" dirty="0"/>
              <a:t> </a:t>
            </a:r>
            <a:r>
              <a:rPr lang="en-US" sz="2100" b="1" i="1" dirty="0" smtClean="0"/>
              <a:t>      </a:t>
            </a:r>
            <a:r>
              <a:rPr lang="en-US" sz="2100" b="1" i="1" dirty="0" err="1" smtClean="0"/>
              <a:t>Không</a:t>
            </a:r>
            <a:r>
              <a:rPr lang="en-US" sz="2100" b="1" i="1" dirty="0" smtClean="0"/>
              <a:t> </a:t>
            </a:r>
            <a:r>
              <a:rPr lang="en-US" sz="2100" b="1" i="1" dirty="0" err="1"/>
              <a:t>có</a:t>
            </a:r>
            <a:r>
              <a:rPr lang="en-US" sz="2100" b="1" i="1" dirty="0"/>
              <a:t> </a:t>
            </a:r>
            <a:r>
              <a:rPr lang="en-US" sz="2100" b="1" i="1" dirty="0" err="1"/>
              <a:t>mui</a:t>
            </a:r>
            <a:r>
              <a:rPr lang="en-US" sz="2100" b="1" i="1" dirty="0"/>
              <a:t> </a:t>
            </a:r>
            <a:r>
              <a:rPr lang="en-US" sz="2100" b="1" i="1" dirty="0" err="1"/>
              <a:t>xe</a:t>
            </a:r>
            <a:r>
              <a:rPr lang="en-US" sz="2100" b="1" i="1" dirty="0"/>
              <a:t>, </a:t>
            </a:r>
            <a:r>
              <a:rPr lang="en-US" sz="2100" b="1" i="1" dirty="0" err="1"/>
              <a:t>thùng</a:t>
            </a:r>
            <a:r>
              <a:rPr lang="en-US" sz="2100" b="1" i="1" dirty="0"/>
              <a:t> </a:t>
            </a:r>
            <a:r>
              <a:rPr lang="en-US" sz="2100" b="1" i="1" dirty="0" err="1"/>
              <a:t>xe</a:t>
            </a:r>
            <a:r>
              <a:rPr lang="en-US" sz="2100" b="1" i="1" dirty="0"/>
              <a:t> </a:t>
            </a:r>
            <a:r>
              <a:rPr lang="en-US" sz="2100" b="1" i="1" dirty="0" err="1"/>
              <a:t>có</a:t>
            </a:r>
            <a:r>
              <a:rPr lang="en-US" sz="2100" b="1" i="1" dirty="0"/>
              <a:t> </a:t>
            </a:r>
            <a:r>
              <a:rPr lang="en-US" sz="2100" b="1" i="1" dirty="0" err="1" smtClean="0"/>
              <a:t>xước</a:t>
            </a:r>
            <a:r>
              <a:rPr lang="en-US" sz="2100" b="1" i="1" dirty="0" smtClean="0"/>
              <a:t>,</a:t>
            </a:r>
            <a:endParaRPr lang="en-US" sz="2100" b="1" dirty="0"/>
          </a:p>
          <a:p>
            <a:r>
              <a:rPr lang="en-US" sz="2100" b="1" i="1" dirty="0"/>
              <a:t> </a:t>
            </a:r>
            <a:r>
              <a:rPr lang="en-US" sz="2100" b="1" i="1" dirty="0" smtClean="0"/>
              <a:t>      </a:t>
            </a:r>
            <a:r>
              <a:rPr lang="en-US" sz="2100" b="1" i="1" dirty="0" err="1" smtClean="0"/>
              <a:t>Xe</a:t>
            </a:r>
            <a:r>
              <a:rPr lang="en-US" sz="2100" b="1" i="1" dirty="0" smtClean="0"/>
              <a:t> </a:t>
            </a:r>
            <a:r>
              <a:rPr lang="en-US" sz="2100" b="1" i="1" dirty="0" err="1"/>
              <a:t>vẫn</a:t>
            </a:r>
            <a:r>
              <a:rPr lang="en-US" sz="2100" b="1" i="1" dirty="0"/>
              <a:t> </a:t>
            </a:r>
            <a:r>
              <a:rPr lang="en-US" sz="2100" b="1" i="1" dirty="0" err="1"/>
              <a:t>chạy</a:t>
            </a:r>
            <a:r>
              <a:rPr lang="en-US" sz="2100" b="1" i="1" dirty="0"/>
              <a:t> </a:t>
            </a:r>
            <a:r>
              <a:rPr lang="en-US" sz="2100" b="1" i="1" dirty="0" err="1"/>
              <a:t>vì</a:t>
            </a:r>
            <a:r>
              <a:rPr lang="en-US" sz="2100" b="1" i="1" dirty="0"/>
              <a:t> </a:t>
            </a:r>
            <a:r>
              <a:rPr lang="en-US" sz="2100" b="1" i="1" dirty="0" err="1"/>
              <a:t>miền</a:t>
            </a:r>
            <a:r>
              <a:rPr lang="en-US" sz="2100" b="1" i="1" dirty="0"/>
              <a:t> Nam </a:t>
            </a:r>
            <a:r>
              <a:rPr lang="en-US" sz="2100" b="1" i="1" dirty="0" err="1"/>
              <a:t>phía</a:t>
            </a:r>
            <a:r>
              <a:rPr lang="en-US" sz="2100" b="1" i="1" dirty="0"/>
              <a:t> </a:t>
            </a:r>
            <a:r>
              <a:rPr lang="en-US" sz="2100" b="1" i="1" dirty="0" err="1" smtClean="0"/>
              <a:t>trước</a:t>
            </a:r>
            <a:r>
              <a:rPr lang="en-US" sz="2100" b="1" i="1" dirty="0" smtClean="0"/>
              <a:t>:</a:t>
            </a:r>
            <a:endParaRPr lang="en-US" sz="2100" b="1" dirty="0"/>
          </a:p>
          <a:p>
            <a:r>
              <a:rPr lang="en-US" sz="2100" b="1" i="1" dirty="0"/>
              <a:t> </a:t>
            </a:r>
            <a:r>
              <a:rPr lang="en-US" sz="2100" b="1" i="1" dirty="0" smtClean="0"/>
              <a:t>      </a:t>
            </a:r>
            <a:r>
              <a:rPr lang="en-US" sz="2100" b="1" i="1" dirty="0" err="1" smtClean="0"/>
              <a:t>Chỉ</a:t>
            </a:r>
            <a:r>
              <a:rPr lang="en-US" sz="2100" b="1" i="1" dirty="0" smtClean="0"/>
              <a:t> </a:t>
            </a:r>
            <a:r>
              <a:rPr lang="en-US" sz="2100" b="1" i="1" dirty="0" err="1"/>
              <a:t>cần</a:t>
            </a:r>
            <a:r>
              <a:rPr lang="en-US" sz="2100" b="1" i="1" dirty="0"/>
              <a:t> </a:t>
            </a:r>
            <a:r>
              <a:rPr lang="en-US" sz="2100" b="1" i="1" dirty="0" err="1"/>
              <a:t>trong</a:t>
            </a:r>
            <a:r>
              <a:rPr lang="en-US" sz="2100" b="1" i="1" dirty="0"/>
              <a:t> </a:t>
            </a:r>
            <a:r>
              <a:rPr lang="en-US" sz="2100" b="1" i="1" dirty="0" err="1"/>
              <a:t>xe</a:t>
            </a:r>
            <a:r>
              <a:rPr lang="en-US" sz="2100" b="1" i="1" dirty="0"/>
              <a:t> </a:t>
            </a:r>
            <a:r>
              <a:rPr lang="en-US" sz="2100" b="1" i="1" dirty="0" err="1"/>
              <a:t>có</a:t>
            </a:r>
            <a:r>
              <a:rPr lang="en-US" sz="2100" b="1" i="1" dirty="0"/>
              <a:t> </a:t>
            </a:r>
            <a:r>
              <a:rPr lang="en-US" sz="2100" b="1" i="1" dirty="0" err="1"/>
              <a:t>một</a:t>
            </a:r>
            <a:r>
              <a:rPr lang="en-US" sz="2100" b="1" i="1" dirty="0"/>
              <a:t> </a:t>
            </a:r>
            <a:r>
              <a:rPr lang="en-US" sz="2100" b="1" i="1" dirty="0" err="1"/>
              <a:t>trái</a:t>
            </a:r>
            <a:r>
              <a:rPr lang="en-US" sz="2100" b="1" i="1" dirty="0"/>
              <a:t> </a:t>
            </a:r>
            <a:r>
              <a:rPr lang="en-US" sz="2100" b="1" i="1" dirty="0" err="1"/>
              <a:t>tim</a:t>
            </a:r>
            <a:r>
              <a:rPr lang="en-US" sz="2100" b="1" i="1" dirty="0" err="1" smtClean="0"/>
              <a:t>.</a:t>
            </a:r>
            <a:endParaRPr lang="en-US" sz="2100" b="1" i="1" dirty="0" smtClean="0"/>
          </a:p>
          <a:p>
            <a:endParaRPr lang="en-US" sz="2000" b="1" dirty="0"/>
          </a:p>
          <a:p>
            <a:pPr algn="just"/>
            <a:r>
              <a:rPr lang="en-US" sz="2000" b="1" i="1" dirty="0"/>
              <a:t>	</a:t>
            </a:r>
            <a:r>
              <a:rPr lang="en-US" b="1" i="1" dirty="0" smtClean="0"/>
              <a:t> </a:t>
            </a:r>
            <a:r>
              <a:rPr lang="en-US" b="1" dirty="0"/>
              <a:t>(</a:t>
            </a:r>
            <a:r>
              <a:rPr lang="en-US" b="1" i="1" dirty="0" err="1"/>
              <a:t>Bài</a:t>
            </a:r>
            <a:r>
              <a:rPr lang="en-US" b="1" i="1" dirty="0"/>
              <a:t> </a:t>
            </a:r>
            <a:r>
              <a:rPr lang="en-US" b="1" i="1" dirty="0" err="1"/>
              <a:t>thơ</a:t>
            </a:r>
            <a:r>
              <a:rPr lang="en-US" b="1" i="1" dirty="0"/>
              <a:t> </a:t>
            </a:r>
            <a:r>
              <a:rPr lang="en-US" b="1" i="1" dirty="0" err="1"/>
              <a:t>về</a:t>
            </a:r>
            <a:r>
              <a:rPr lang="en-US" b="1" i="1" dirty="0"/>
              <a:t> </a:t>
            </a:r>
            <a:r>
              <a:rPr lang="en-US" b="1" i="1" dirty="0" err="1"/>
              <a:t>tiểu</a:t>
            </a:r>
            <a:r>
              <a:rPr lang="en-US" b="1" i="1" dirty="0"/>
              <a:t> </a:t>
            </a:r>
            <a:r>
              <a:rPr lang="en-US" b="1" i="1" dirty="0" err="1"/>
              <a:t>đội</a:t>
            </a:r>
            <a:r>
              <a:rPr lang="en-US" b="1" i="1" dirty="0"/>
              <a:t> </a:t>
            </a:r>
            <a:r>
              <a:rPr lang="en-US" b="1" i="1" dirty="0" err="1"/>
              <a:t>xe</a:t>
            </a:r>
            <a:r>
              <a:rPr lang="en-US" b="1" i="1" dirty="0"/>
              <a:t> </a:t>
            </a:r>
            <a:r>
              <a:rPr lang="en-US" b="1" i="1" dirty="0" err="1"/>
              <a:t>không</a:t>
            </a:r>
            <a:r>
              <a:rPr lang="en-US" b="1" i="1" dirty="0"/>
              <a:t> </a:t>
            </a:r>
            <a:r>
              <a:rPr lang="en-US" b="1" i="1" dirty="0" err="1"/>
              <a:t>kính</a:t>
            </a:r>
            <a:r>
              <a:rPr lang="en-US" b="1" dirty="0"/>
              <a:t>, </a:t>
            </a:r>
            <a:r>
              <a:rPr lang="en-US" b="1" dirty="0" err="1"/>
              <a:t>Phạm</a:t>
            </a:r>
            <a:r>
              <a:rPr lang="en-US" b="1" dirty="0"/>
              <a:t> </a:t>
            </a:r>
            <a:r>
              <a:rPr lang="en-US" b="1" dirty="0" err="1"/>
              <a:t>Tiến</a:t>
            </a:r>
            <a:r>
              <a:rPr lang="en-US" b="1" dirty="0"/>
              <a:t> </a:t>
            </a:r>
            <a:r>
              <a:rPr lang="en-US" b="1" dirty="0" err="1"/>
              <a:t>Duật</a:t>
            </a:r>
            <a:r>
              <a:rPr lang="en-US" b="1" dirty="0"/>
              <a:t>, </a:t>
            </a:r>
            <a:r>
              <a:rPr lang="en-US" b="1" dirty="0" smtClean="0"/>
              <a:t>	           </a:t>
            </a:r>
            <a:r>
              <a:rPr lang="en-US" b="1" dirty="0" err="1" smtClean="0"/>
              <a:t>Ngữ</a:t>
            </a:r>
            <a:r>
              <a:rPr lang="en-US" b="1" dirty="0" smtClean="0"/>
              <a:t> </a:t>
            </a:r>
            <a:r>
              <a:rPr lang="en-US" b="1" dirty="0" err="1"/>
              <a:t>Văn</a:t>
            </a:r>
            <a:r>
              <a:rPr lang="en-US" b="1" dirty="0"/>
              <a:t> </a:t>
            </a:r>
            <a:r>
              <a:rPr lang="en-US" b="1" dirty="0" smtClean="0"/>
              <a:t>9, </a:t>
            </a:r>
            <a:r>
              <a:rPr lang="en-US" b="1" dirty="0" err="1" smtClean="0"/>
              <a:t>Tập</a:t>
            </a:r>
            <a:r>
              <a:rPr lang="en-US" b="1" dirty="0" smtClean="0"/>
              <a:t> </a:t>
            </a:r>
            <a:r>
              <a:rPr lang="en-US" b="1" dirty="0" err="1"/>
              <a:t>một</a:t>
            </a:r>
            <a:r>
              <a:rPr lang="en-US" b="1" dirty="0"/>
              <a:t>, NXB </a:t>
            </a:r>
            <a:r>
              <a:rPr lang="en-US" b="1" dirty="0" err="1"/>
              <a:t>Giáo</a:t>
            </a:r>
            <a:r>
              <a:rPr lang="en-US" b="1" dirty="0"/>
              <a:t> </a:t>
            </a:r>
            <a:r>
              <a:rPr lang="en-US" b="1" dirty="0" err="1"/>
              <a:t>dục</a:t>
            </a:r>
            <a:r>
              <a:rPr lang="en-US" b="1" dirty="0"/>
              <a:t> </a:t>
            </a:r>
            <a:r>
              <a:rPr lang="en-US" b="1" dirty="0" err="1"/>
              <a:t>Việt</a:t>
            </a:r>
            <a:r>
              <a:rPr lang="en-US" b="1" dirty="0"/>
              <a:t> Nam)</a:t>
            </a:r>
          </a:p>
        </p:txBody>
      </p:sp>
      <p:sp>
        <p:nvSpPr>
          <p:cNvPr id="7" name="Rectangle 6"/>
          <p:cNvSpPr/>
          <p:nvPr/>
        </p:nvSpPr>
        <p:spPr>
          <a:xfrm>
            <a:off x="7536160" y="980728"/>
            <a:ext cx="4032448" cy="5293757"/>
          </a:xfrm>
          <a:prstGeom prst="rect">
            <a:avLst/>
          </a:prstGeom>
        </p:spPr>
        <p:txBody>
          <a:bodyPr wrap="square">
            <a:spAutoFit/>
          </a:bodyPr>
          <a:lstStyle/>
          <a:p>
            <a:pPr algn="just">
              <a:spcBef>
                <a:spcPts val="600"/>
              </a:spcBef>
              <a:spcAft>
                <a:spcPts val="600"/>
              </a:spcAft>
            </a:pPr>
            <a:r>
              <a:rPr lang="en-US" sz="2800" b="1" dirty="0" err="1">
                <a:solidFill>
                  <a:srgbClr val="FFFF00"/>
                </a:solidFill>
              </a:rPr>
              <a:t>Gợi</a:t>
            </a:r>
            <a:r>
              <a:rPr lang="en-US" sz="2800" b="1" dirty="0">
                <a:solidFill>
                  <a:srgbClr val="FFFF00"/>
                </a:solidFill>
              </a:rPr>
              <a:t> ý:</a:t>
            </a:r>
          </a:p>
          <a:p>
            <a:pPr algn="just">
              <a:spcBef>
                <a:spcPts val="600"/>
              </a:spcBef>
              <a:spcAft>
                <a:spcPts val="600"/>
              </a:spcAft>
            </a:pPr>
            <a:r>
              <a:rPr lang="en-US" sz="2800" b="1" dirty="0">
                <a:solidFill>
                  <a:srgbClr val="FFFF00"/>
                </a:solidFill>
              </a:rPr>
              <a:t>1. </a:t>
            </a:r>
            <a:r>
              <a:rPr lang="en-US" sz="2800" b="1" dirty="0" err="1">
                <a:solidFill>
                  <a:srgbClr val="FFFF00"/>
                </a:solidFill>
              </a:rPr>
              <a:t>Vấn</a:t>
            </a:r>
            <a:r>
              <a:rPr lang="en-US" sz="2800" b="1" dirty="0">
                <a:solidFill>
                  <a:srgbClr val="FFFF00"/>
                </a:solidFill>
              </a:rPr>
              <a:t> </a:t>
            </a:r>
            <a:r>
              <a:rPr lang="en-US" sz="2800" b="1" dirty="0" err="1">
                <a:solidFill>
                  <a:srgbClr val="FFFF00"/>
                </a:solidFill>
              </a:rPr>
              <a:t>đề</a:t>
            </a:r>
            <a:r>
              <a:rPr lang="en-US" sz="2800" b="1" dirty="0">
                <a:solidFill>
                  <a:srgbClr val="FFFF00"/>
                </a:solidFill>
              </a:rPr>
              <a:t> </a:t>
            </a:r>
            <a:r>
              <a:rPr lang="en-US" sz="2800" b="1" dirty="0" err="1">
                <a:solidFill>
                  <a:srgbClr val="FFFF00"/>
                </a:solidFill>
              </a:rPr>
              <a:t>nghị</a:t>
            </a:r>
            <a:r>
              <a:rPr lang="en-US" sz="2800" b="1" dirty="0">
                <a:solidFill>
                  <a:srgbClr val="FFFF00"/>
                </a:solidFill>
              </a:rPr>
              <a:t> </a:t>
            </a:r>
            <a:r>
              <a:rPr lang="en-US" sz="2800" b="1" dirty="0" err="1">
                <a:solidFill>
                  <a:srgbClr val="FFFF00"/>
                </a:solidFill>
              </a:rPr>
              <a:t>luận</a:t>
            </a:r>
            <a:r>
              <a:rPr lang="en-US" sz="2800" b="1" dirty="0">
                <a:solidFill>
                  <a:srgbClr val="FFFF00"/>
                </a:solidFill>
              </a:rPr>
              <a:t>: </a:t>
            </a:r>
            <a:r>
              <a:rPr lang="en-US" sz="2800" b="1" dirty="0" err="1"/>
              <a:t>vẻ</a:t>
            </a:r>
            <a:r>
              <a:rPr lang="en-US" sz="2800" b="1" dirty="0"/>
              <a:t> </a:t>
            </a:r>
            <a:r>
              <a:rPr lang="en-US" sz="2800" b="1" dirty="0" err="1"/>
              <a:t>đẹp</a:t>
            </a:r>
            <a:r>
              <a:rPr lang="en-US" sz="2800" b="1" dirty="0"/>
              <a:t> </a:t>
            </a:r>
            <a:r>
              <a:rPr lang="en-US" sz="2800" b="1" dirty="0" err="1"/>
              <a:t>người</a:t>
            </a:r>
            <a:r>
              <a:rPr lang="en-US" sz="2800" b="1" dirty="0"/>
              <a:t> </a:t>
            </a:r>
            <a:r>
              <a:rPr lang="en-US" sz="2800" b="1" dirty="0" err="1"/>
              <a:t>lính</a:t>
            </a:r>
            <a:r>
              <a:rPr lang="en-US" sz="2800" b="1" dirty="0"/>
              <a:t> </a:t>
            </a:r>
            <a:r>
              <a:rPr lang="en-US" sz="2800" b="1" dirty="0" err="1"/>
              <a:t>lái</a:t>
            </a:r>
            <a:r>
              <a:rPr lang="en-US" sz="2800" b="1" dirty="0"/>
              <a:t> </a:t>
            </a:r>
            <a:r>
              <a:rPr lang="en-US" sz="2800" b="1" dirty="0" err="1"/>
              <a:t>xe</a:t>
            </a:r>
            <a:r>
              <a:rPr lang="en-US" sz="2800" b="1" dirty="0"/>
              <a:t> </a:t>
            </a:r>
            <a:r>
              <a:rPr lang="en-US" sz="2800" b="1" dirty="0" err="1"/>
              <a:t>trong</a:t>
            </a:r>
            <a:r>
              <a:rPr lang="en-US" sz="2800" b="1" dirty="0"/>
              <a:t> </a:t>
            </a:r>
            <a:r>
              <a:rPr lang="en-US" sz="2800" b="1" dirty="0" err="1"/>
              <a:t>hai</a:t>
            </a:r>
            <a:r>
              <a:rPr lang="en-US" sz="2800" b="1" dirty="0"/>
              <a:t> </a:t>
            </a:r>
            <a:r>
              <a:rPr lang="en-US" sz="2800" b="1" dirty="0" err="1"/>
              <a:t>khổ</a:t>
            </a:r>
            <a:r>
              <a:rPr lang="en-US" sz="2800" b="1" dirty="0"/>
              <a:t> </a:t>
            </a:r>
            <a:r>
              <a:rPr lang="en-US" sz="2800" b="1" dirty="0" err="1"/>
              <a:t>thơ</a:t>
            </a:r>
            <a:endParaRPr lang="en-US" sz="2800" b="1" dirty="0"/>
          </a:p>
          <a:p>
            <a:pPr algn="just">
              <a:spcBef>
                <a:spcPts val="600"/>
              </a:spcBef>
              <a:spcAft>
                <a:spcPts val="600"/>
              </a:spcAft>
            </a:pPr>
            <a:r>
              <a:rPr lang="en-US" sz="2800" b="1" dirty="0">
                <a:solidFill>
                  <a:srgbClr val="FFFF00"/>
                </a:solidFill>
              </a:rPr>
              <a:t>2. </a:t>
            </a:r>
            <a:r>
              <a:rPr lang="en-US" sz="2800" b="1" dirty="0" err="1">
                <a:solidFill>
                  <a:srgbClr val="FFFF00"/>
                </a:solidFill>
              </a:rPr>
              <a:t>Phép</a:t>
            </a:r>
            <a:r>
              <a:rPr lang="en-US" sz="2800" b="1" dirty="0">
                <a:solidFill>
                  <a:srgbClr val="FFFF00"/>
                </a:solidFill>
              </a:rPr>
              <a:t> </a:t>
            </a:r>
            <a:r>
              <a:rPr lang="en-US" sz="2800" b="1" dirty="0" err="1">
                <a:solidFill>
                  <a:srgbClr val="FFFF00"/>
                </a:solidFill>
              </a:rPr>
              <a:t>lập</a:t>
            </a:r>
            <a:r>
              <a:rPr lang="en-US" sz="2800" b="1" dirty="0">
                <a:solidFill>
                  <a:srgbClr val="FFFF00"/>
                </a:solidFill>
              </a:rPr>
              <a:t> </a:t>
            </a:r>
            <a:r>
              <a:rPr lang="en-US" sz="2800" b="1" dirty="0" err="1">
                <a:solidFill>
                  <a:srgbClr val="FFFF00"/>
                </a:solidFill>
              </a:rPr>
              <a:t>luận</a:t>
            </a:r>
            <a:r>
              <a:rPr lang="en-US" sz="2800" b="1" dirty="0">
                <a:solidFill>
                  <a:srgbClr val="FFFF00"/>
                </a:solidFill>
              </a:rPr>
              <a:t>: </a:t>
            </a:r>
            <a:r>
              <a:rPr lang="en-US" sz="2800" b="1" dirty="0" err="1"/>
              <a:t>phân</a:t>
            </a:r>
            <a:r>
              <a:rPr lang="en-US" sz="2800" b="1" dirty="0"/>
              <a:t> </a:t>
            </a:r>
            <a:r>
              <a:rPr lang="en-US" sz="2800" b="1" dirty="0" err="1"/>
              <a:t>tích</a:t>
            </a:r>
            <a:endParaRPr lang="en-US" sz="2800" b="1" dirty="0"/>
          </a:p>
          <a:p>
            <a:pPr algn="just">
              <a:spcBef>
                <a:spcPts val="600"/>
              </a:spcBef>
              <a:spcAft>
                <a:spcPts val="600"/>
              </a:spcAft>
            </a:pPr>
            <a:r>
              <a:rPr lang="en-US" sz="2800" b="1" dirty="0">
                <a:solidFill>
                  <a:srgbClr val="FFFF00"/>
                </a:solidFill>
              </a:rPr>
              <a:t>3. </a:t>
            </a:r>
            <a:r>
              <a:rPr lang="en-US" sz="2800" b="1" dirty="0" err="1">
                <a:solidFill>
                  <a:srgbClr val="FFFF00"/>
                </a:solidFill>
              </a:rPr>
              <a:t>Phạm</a:t>
            </a:r>
            <a:r>
              <a:rPr lang="en-US" sz="2800" b="1" dirty="0">
                <a:solidFill>
                  <a:srgbClr val="FFFF00"/>
                </a:solidFill>
              </a:rPr>
              <a:t> vi </a:t>
            </a:r>
            <a:r>
              <a:rPr lang="en-US" sz="2800" b="1" dirty="0" err="1">
                <a:solidFill>
                  <a:srgbClr val="FFFF00"/>
                </a:solidFill>
              </a:rPr>
              <a:t>tư</a:t>
            </a:r>
            <a:r>
              <a:rPr lang="en-US" sz="2800" b="1" dirty="0">
                <a:solidFill>
                  <a:srgbClr val="FFFF00"/>
                </a:solidFill>
              </a:rPr>
              <a:t> </a:t>
            </a:r>
            <a:r>
              <a:rPr lang="en-US" sz="2800" b="1" dirty="0" err="1">
                <a:solidFill>
                  <a:srgbClr val="FFFF00"/>
                </a:solidFill>
              </a:rPr>
              <a:t>liệu</a:t>
            </a:r>
            <a:r>
              <a:rPr lang="en-US" sz="2800" b="1" dirty="0">
                <a:solidFill>
                  <a:srgbClr val="FFFF00"/>
                </a:solidFill>
              </a:rPr>
              <a:t>: </a:t>
            </a:r>
            <a:r>
              <a:rPr lang="en-US" sz="2800" b="1" dirty="0" err="1"/>
              <a:t>bài</a:t>
            </a:r>
            <a:r>
              <a:rPr lang="en-US" sz="2800" b="1" dirty="0"/>
              <a:t> </a:t>
            </a:r>
            <a:r>
              <a:rPr lang="en-US" sz="2800" b="1" dirty="0" err="1"/>
              <a:t>thơ</a:t>
            </a:r>
            <a:r>
              <a:rPr lang="en-US" sz="2800" b="1" dirty="0"/>
              <a:t> </a:t>
            </a:r>
            <a:r>
              <a:rPr lang="en-US" sz="2800" b="1" i="1" dirty="0" err="1"/>
              <a:t>Bài</a:t>
            </a:r>
            <a:r>
              <a:rPr lang="en-US" sz="2800" b="1" i="1" dirty="0"/>
              <a:t> </a:t>
            </a:r>
            <a:r>
              <a:rPr lang="en-US" sz="2800" b="1" i="1" dirty="0" err="1"/>
              <a:t>thơ</a:t>
            </a:r>
            <a:r>
              <a:rPr lang="en-US" sz="2800" b="1" i="1" dirty="0"/>
              <a:t> </a:t>
            </a:r>
            <a:r>
              <a:rPr lang="en-US" sz="2800" b="1" i="1" dirty="0" err="1"/>
              <a:t>về</a:t>
            </a:r>
            <a:r>
              <a:rPr lang="en-US" sz="2800" b="1" i="1" dirty="0"/>
              <a:t> </a:t>
            </a:r>
            <a:r>
              <a:rPr lang="en-US" sz="2800" b="1" i="1" dirty="0" err="1"/>
              <a:t>tiểu</a:t>
            </a:r>
            <a:r>
              <a:rPr lang="en-US" sz="2800" b="1" i="1" dirty="0"/>
              <a:t> </a:t>
            </a:r>
            <a:r>
              <a:rPr lang="en-US" sz="2800" b="1" i="1" dirty="0" err="1"/>
              <a:t>đội</a:t>
            </a:r>
            <a:r>
              <a:rPr lang="en-US" sz="2800" b="1" i="1" dirty="0"/>
              <a:t> </a:t>
            </a:r>
            <a:r>
              <a:rPr lang="en-US" sz="2800" b="1" i="1" dirty="0" err="1"/>
              <a:t>xe</a:t>
            </a:r>
            <a:r>
              <a:rPr lang="en-US" sz="2800" b="1" i="1" dirty="0"/>
              <a:t> </a:t>
            </a:r>
            <a:r>
              <a:rPr lang="en-US" sz="2800" b="1" i="1" dirty="0" err="1"/>
              <a:t>không</a:t>
            </a:r>
            <a:r>
              <a:rPr lang="en-US" sz="2800" b="1" i="1" dirty="0"/>
              <a:t> </a:t>
            </a:r>
            <a:r>
              <a:rPr lang="en-US" sz="2800" b="1" i="1" dirty="0" err="1"/>
              <a:t>kính</a:t>
            </a:r>
            <a:r>
              <a:rPr lang="en-US" sz="2800" b="1" dirty="0"/>
              <a:t>, </a:t>
            </a:r>
            <a:r>
              <a:rPr lang="en-US" sz="2800" b="1" dirty="0" err="1"/>
              <a:t>hai</a:t>
            </a:r>
            <a:r>
              <a:rPr lang="en-US" sz="2800" b="1" dirty="0"/>
              <a:t> </a:t>
            </a:r>
            <a:r>
              <a:rPr lang="en-US" sz="2800" b="1" dirty="0" err="1"/>
              <a:t>khổ</a:t>
            </a:r>
            <a:r>
              <a:rPr lang="en-US" sz="2800" b="1" dirty="0"/>
              <a:t> </a:t>
            </a:r>
            <a:r>
              <a:rPr lang="en-US" sz="2800" b="1" dirty="0" err="1"/>
              <a:t>thơ</a:t>
            </a:r>
            <a:r>
              <a:rPr lang="en-US" sz="2800" b="1" dirty="0"/>
              <a:t> </a:t>
            </a:r>
            <a:r>
              <a:rPr lang="en-US" sz="2800" b="1" dirty="0" err="1"/>
              <a:t>và</a:t>
            </a:r>
            <a:r>
              <a:rPr lang="en-US" sz="2800" b="1" dirty="0"/>
              <a:t> </a:t>
            </a:r>
            <a:r>
              <a:rPr lang="en-US" sz="2800" b="1" dirty="0" err="1"/>
              <a:t>nhà</a:t>
            </a:r>
            <a:r>
              <a:rPr lang="en-US" sz="2800" b="1" dirty="0"/>
              <a:t> </a:t>
            </a:r>
            <a:r>
              <a:rPr lang="en-US" sz="2800" b="1" dirty="0" err="1"/>
              <a:t>thơ</a:t>
            </a:r>
            <a:r>
              <a:rPr lang="en-US" sz="2800" b="1" dirty="0"/>
              <a:t> </a:t>
            </a:r>
            <a:r>
              <a:rPr lang="en-US" sz="2800" b="1" dirty="0" err="1"/>
              <a:t>Phạm</a:t>
            </a:r>
            <a:r>
              <a:rPr lang="en-US" sz="2800" b="1" dirty="0"/>
              <a:t> </a:t>
            </a:r>
            <a:r>
              <a:rPr lang="en-US" sz="2800" b="1" dirty="0" err="1"/>
              <a:t>Tiến</a:t>
            </a:r>
            <a:r>
              <a:rPr lang="en-US" sz="2800" b="1" dirty="0"/>
              <a:t> </a:t>
            </a:r>
            <a:r>
              <a:rPr lang="en-US" sz="2800" b="1" dirty="0" err="1"/>
              <a:t>Duật</a:t>
            </a:r>
            <a:endParaRPr lang="en-US" sz="2800" b="1" dirty="0"/>
          </a:p>
        </p:txBody>
      </p:sp>
      <p:cxnSp>
        <p:nvCxnSpPr>
          <p:cNvPr id="9" name="Straight Connector 8"/>
          <p:cNvCxnSpPr/>
          <p:nvPr/>
        </p:nvCxnSpPr>
        <p:spPr>
          <a:xfrm>
            <a:off x="3863752" y="1412776"/>
            <a:ext cx="3384376"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695400" y="1412776"/>
            <a:ext cx="144016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03512" y="1772816"/>
            <a:ext cx="144016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13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fade">
                                      <p:cBhvr>
                                        <p:cTn id="35" dur="1000"/>
                                        <p:tgtEl>
                                          <p:spTgt spid="7">
                                            <p:txEl>
                                              <p:pRg st="2" end="2"/>
                                            </p:txEl>
                                          </p:spTgt>
                                        </p:tgtEl>
                                      </p:cBhvr>
                                    </p:animEffect>
                                    <p:anim calcmode="lin" valueType="num">
                                      <p:cBhvr>
                                        <p:cTn id="36"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animEffect transition="in" filter="fade">
                                      <p:cBhvr>
                                        <p:cTn id="49" dur="1000"/>
                                        <p:tgtEl>
                                          <p:spTgt spid="7">
                                            <p:txEl>
                                              <p:pRg st="3" end="3"/>
                                            </p:txEl>
                                          </p:spTgt>
                                        </p:tgtEl>
                                      </p:cBhvr>
                                    </p:animEffect>
                                    <p:anim calcmode="lin" valueType="num">
                                      <p:cBhvr>
                                        <p:cTn id="5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71464" y="1412776"/>
            <a:ext cx="10153128" cy="3508653"/>
          </a:xfrm>
          <a:prstGeom prst="rect">
            <a:avLst/>
          </a:prstGeom>
        </p:spPr>
        <p:txBody>
          <a:bodyPr wrap="square">
            <a:spAutoFit/>
          </a:bodyPr>
          <a:lstStyle/>
          <a:p>
            <a:pPr algn="just">
              <a:spcBef>
                <a:spcPts val="600"/>
              </a:spcBef>
              <a:spcAft>
                <a:spcPts val="600"/>
              </a:spcAft>
            </a:pPr>
            <a:r>
              <a:rPr lang="en-US" sz="3200" b="1" dirty="0">
                <a:solidFill>
                  <a:srgbClr val="FFFF00"/>
                </a:solidFill>
              </a:rPr>
              <a:t>4. </a:t>
            </a:r>
            <a:r>
              <a:rPr lang="en-US" sz="3200" b="1" dirty="0" err="1">
                <a:solidFill>
                  <a:srgbClr val="FFFF00"/>
                </a:solidFill>
              </a:rPr>
              <a:t>Yêu</a:t>
            </a:r>
            <a:r>
              <a:rPr lang="en-US" sz="3200" b="1" dirty="0">
                <a:solidFill>
                  <a:srgbClr val="FFFF00"/>
                </a:solidFill>
              </a:rPr>
              <a:t> </a:t>
            </a:r>
            <a:r>
              <a:rPr lang="en-US" sz="3200" b="1" dirty="0" err="1">
                <a:solidFill>
                  <a:srgbClr val="FFFF00"/>
                </a:solidFill>
              </a:rPr>
              <a:t>cầu</a:t>
            </a:r>
            <a:endParaRPr lang="en-US" sz="3200" b="1" dirty="0">
              <a:solidFill>
                <a:srgbClr val="FFFF00"/>
              </a:solidFill>
            </a:endParaRPr>
          </a:p>
          <a:p>
            <a:pPr algn="just">
              <a:spcBef>
                <a:spcPts val="600"/>
              </a:spcBef>
              <a:spcAft>
                <a:spcPts val="600"/>
              </a:spcAft>
            </a:pPr>
            <a:r>
              <a:rPr lang="en-US" sz="3200" b="1" dirty="0">
                <a:solidFill>
                  <a:srgbClr val="FFFF00"/>
                </a:solidFill>
              </a:rPr>
              <a:t>a) </a:t>
            </a:r>
            <a:r>
              <a:rPr lang="en-US" sz="3200" b="1" dirty="0" err="1">
                <a:solidFill>
                  <a:srgbClr val="FFFF00"/>
                </a:solidFill>
              </a:rPr>
              <a:t>Về</a:t>
            </a:r>
            <a:r>
              <a:rPr lang="en-US" sz="3200" b="1" dirty="0">
                <a:solidFill>
                  <a:srgbClr val="FFFF00"/>
                </a:solidFill>
              </a:rPr>
              <a:t> </a:t>
            </a:r>
            <a:r>
              <a:rPr lang="en-US" sz="3200" b="1" dirty="0" err="1">
                <a:solidFill>
                  <a:srgbClr val="FFFF00"/>
                </a:solidFill>
              </a:rPr>
              <a:t>kĩ</a:t>
            </a:r>
            <a:r>
              <a:rPr lang="en-US" sz="3200" b="1" dirty="0">
                <a:solidFill>
                  <a:srgbClr val="FFFF00"/>
                </a:solidFill>
              </a:rPr>
              <a:t> </a:t>
            </a:r>
            <a:r>
              <a:rPr lang="en-US" sz="3200" b="1" dirty="0" err="1">
                <a:solidFill>
                  <a:srgbClr val="FFFF00"/>
                </a:solidFill>
              </a:rPr>
              <a:t>năng</a:t>
            </a:r>
            <a:endParaRPr lang="en-US" sz="3200" b="1" dirty="0">
              <a:solidFill>
                <a:srgbClr val="FFFF00"/>
              </a:solidFill>
            </a:endParaRPr>
          </a:p>
          <a:p>
            <a:pPr algn="just">
              <a:spcBef>
                <a:spcPts val="600"/>
              </a:spcBef>
              <a:spcAft>
                <a:spcPts val="600"/>
              </a:spcAft>
            </a:pPr>
            <a:r>
              <a:rPr lang="en-US" sz="3200" b="1" dirty="0"/>
              <a:t>	</a:t>
            </a:r>
            <a:r>
              <a:rPr lang="en-US" sz="3200" b="1" dirty="0" smtClean="0"/>
              <a:t>- </a:t>
            </a:r>
            <a:r>
              <a:rPr lang="pt-BR" sz="3200" b="1" dirty="0"/>
              <a:t>Biết cách làm bài văn nghị luận về </a:t>
            </a:r>
            <a:r>
              <a:rPr lang="en-US" sz="3200" b="1" dirty="0" err="1"/>
              <a:t>đoạn</a:t>
            </a:r>
            <a:r>
              <a:rPr lang="en-US" sz="3200" b="1" dirty="0"/>
              <a:t> </a:t>
            </a:r>
            <a:r>
              <a:rPr lang="en-US" sz="3200" b="1" dirty="0" err="1"/>
              <a:t>thơ</a:t>
            </a:r>
            <a:endParaRPr lang="en-US" sz="3200" b="1" i="1" dirty="0"/>
          </a:p>
          <a:p>
            <a:pPr algn="just">
              <a:spcBef>
                <a:spcPts val="600"/>
              </a:spcBef>
              <a:spcAft>
                <a:spcPts val="600"/>
              </a:spcAft>
            </a:pPr>
            <a:r>
              <a:rPr lang="pt-BR" sz="3200" b="1" dirty="0"/>
              <a:t>	</a:t>
            </a:r>
            <a:r>
              <a:rPr lang="pt-BR" sz="3200" b="1" dirty="0" smtClean="0"/>
              <a:t>- </a:t>
            </a:r>
            <a:r>
              <a:rPr lang="pt-BR" sz="3200" b="1" dirty="0"/>
              <a:t>Kết cấu chặt chẽ, bố cục rõ ràng, diễn đạt lưu loát; không mắc lỗi chính tả, dùng từ, ngữ pháp; lời văn giàu cảm </a:t>
            </a:r>
            <a:r>
              <a:rPr lang="pt-BR" sz="3200" b="1" dirty="0" smtClean="0"/>
              <a:t>xúc</a:t>
            </a:r>
            <a:endParaRPr lang="en-US" sz="3200" b="1" i="1" dirty="0"/>
          </a:p>
        </p:txBody>
      </p:sp>
    </p:spTree>
    <p:extLst>
      <p:ext uri="{BB962C8B-B14F-4D97-AF65-F5344CB8AC3E}">
        <p14:creationId xmlns:p14="http://schemas.microsoft.com/office/powerpoint/2010/main" val="87797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9496" y="2060848"/>
            <a:ext cx="9361040" cy="2139047"/>
          </a:xfrm>
          <a:prstGeom prst="rect">
            <a:avLst/>
          </a:prstGeom>
        </p:spPr>
        <p:txBody>
          <a:bodyPr wrap="square">
            <a:spAutoFit/>
          </a:bodyPr>
          <a:lstStyle/>
          <a:p>
            <a:pPr algn="just">
              <a:spcBef>
                <a:spcPts val="300"/>
              </a:spcBef>
            </a:pPr>
            <a:r>
              <a:rPr lang="pt-BR" sz="3200" b="1" dirty="0">
                <a:solidFill>
                  <a:srgbClr val="FFFF00"/>
                </a:solidFill>
              </a:rPr>
              <a:t>b) Về nội dung</a:t>
            </a:r>
            <a:endParaRPr lang="en-US" sz="3200" b="1" dirty="0">
              <a:solidFill>
                <a:srgbClr val="FFFF00"/>
              </a:solidFill>
            </a:endParaRPr>
          </a:p>
          <a:p>
            <a:pPr algn="just">
              <a:spcBef>
                <a:spcPts val="300"/>
              </a:spcBef>
            </a:pPr>
            <a:r>
              <a:rPr lang="pt-BR" sz="3200" b="1" dirty="0">
                <a:solidFill>
                  <a:srgbClr val="FFFF00"/>
                </a:solidFill>
              </a:rPr>
              <a:t>* Giới thiệu về tác giả, tác phẩm, hai khổ thơ</a:t>
            </a:r>
            <a:endParaRPr lang="en-US" sz="3200" b="1" dirty="0">
              <a:solidFill>
                <a:srgbClr val="FFFF00"/>
              </a:solidFill>
            </a:endParaRPr>
          </a:p>
          <a:p>
            <a:pPr algn="just">
              <a:spcBef>
                <a:spcPts val="300"/>
              </a:spcBef>
            </a:pPr>
            <a:r>
              <a:rPr lang="pt-BR" sz="3200" b="1" dirty="0">
                <a:solidFill>
                  <a:srgbClr val="FFFF00"/>
                </a:solidFill>
              </a:rPr>
              <a:t>* Cảm nhận vẻ đẹp người lính lái xe trong hai khổ thơ:</a:t>
            </a:r>
            <a:endParaRPr lang="en-US" sz="3200" b="1" dirty="0">
              <a:solidFill>
                <a:srgbClr val="FFFF00"/>
              </a:solidFill>
            </a:endParaRPr>
          </a:p>
        </p:txBody>
      </p:sp>
    </p:spTree>
    <p:extLst>
      <p:ext uri="{BB962C8B-B14F-4D97-AF65-F5344CB8AC3E}">
        <p14:creationId xmlns:p14="http://schemas.microsoft.com/office/powerpoint/2010/main" val="422299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1461" y="653926"/>
            <a:ext cx="10945216" cy="5655394"/>
          </a:xfrm>
          <a:prstGeom prst="rect">
            <a:avLst/>
          </a:prstGeom>
        </p:spPr>
        <p:txBody>
          <a:bodyPr wrap="square">
            <a:spAutoFit/>
          </a:bodyPr>
          <a:lstStyle/>
          <a:p>
            <a:pPr algn="just">
              <a:spcBef>
                <a:spcPts val="300"/>
              </a:spcBef>
            </a:pPr>
            <a:r>
              <a:rPr lang="pt-BR" sz="2400" b="1" dirty="0" smtClean="0">
                <a:solidFill>
                  <a:srgbClr val="FFFF00"/>
                </a:solidFill>
              </a:rPr>
              <a:t>- </a:t>
            </a:r>
            <a:r>
              <a:rPr lang="pt-BR" sz="2400" b="1" dirty="0">
                <a:solidFill>
                  <a:srgbClr val="FFFF00"/>
                </a:solidFill>
              </a:rPr>
              <a:t>Hình ảnh những chiếc xe không kính trần trụi, biến dạng góp phần làm nổi bật vẻ đẹp hiên ngang, dũng cảm của người lính lái xe trên tuyến đường Trường Sơn:</a:t>
            </a:r>
            <a:endParaRPr lang="en-US" sz="2400" b="1" dirty="0">
              <a:solidFill>
                <a:srgbClr val="FFFF00"/>
              </a:solidFill>
            </a:endParaRPr>
          </a:p>
          <a:p>
            <a:pPr algn="just">
              <a:spcBef>
                <a:spcPts val="300"/>
              </a:spcBef>
            </a:pPr>
            <a:r>
              <a:rPr lang="pt-BR" sz="2400" b="1" dirty="0"/>
              <a:t>	+ Trong hai câu thơ đầu tiên, với điệp ngữ </a:t>
            </a:r>
            <a:r>
              <a:rPr lang="pt-BR" sz="2400" b="1" i="1" dirty="0"/>
              <a:t>không có</a:t>
            </a:r>
            <a:r>
              <a:rPr lang="pt-BR" sz="2400" b="1" dirty="0"/>
              <a:t>, câu thơ đậm chất văn xuôi, giọng điệu thản nhiên kết hợp với những động từ mạnh đi liền nhau </a:t>
            </a:r>
            <a:r>
              <a:rPr lang="pt-BR" sz="2400" b="1" i="1" dirty="0"/>
              <a:t>giật, rung,</a:t>
            </a:r>
            <a:r>
              <a:rPr lang="pt-BR" sz="2400" b="1" dirty="0"/>
              <a:t> tác giả đã tái hiện hình ảnh những chiến xe không kính thực đến trần trụi. Đó là những chiếc xe bị hủy hoại, mang đầy thương tích bởi sự tàn phá dữ dội của bom đạn trong chiến tranh.  </a:t>
            </a:r>
            <a:endParaRPr lang="pt-BR" sz="2400" b="1" dirty="0" smtClean="0"/>
          </a:p>
          <a:p>
            <a:pPr algn="just">
              <a:spcBef>
                <a:spcPts val="300"/>
              </a:spcBef>
            </a:pPr>
            <a:r>
              <a:rPr lang="pt-BR" sz="2400" b="1" dirty="0" smtClean="0"/>
              <a:t>	+ </a:t>
            </a:r>
            <a:r>
              <a:rPr lang="pt-BR" sz="2400" b="1" dirty="0"/>
              <a:t>Phép liệt kê </a:t>
            </a:r>
            <a:r>
              <a:rPr lang="pt-BR" sz="2400" b="1" i="1" dirty="0"/>
              <a:t>kính, đèn, mui xe, thùng xe </a:t>
            </a:r>
            <a:r>
              <a:rPr lang="pt-BR" sz="2400" b="1" dirty="0"/>
              <a:t>góp phần tô đậm hơn sự méo mó, biến dạng của những chiếc xe.</a:t>
            </a:r>
            <a:endParaRPr lang="en-US" sz="2400" b="1" dirty="0"/>
          </a:p>
          <a:p>
            <a:pPr algn="just">
              <a:spcBef>
                <a:spcPts val="300"/>
              </a:spcBef>
            </a:pPr>
            <a:r>
              <a:rPr lang="pt-BR" sz="2400" b="1" dirty="0"/>
              <a:t>	+ Hình ảnh những chiếc xe không kính không chỉ “bất thường” mà thật độc đáo, gây ấn tượng mạnh với người đọc, giúp chúng ta cảm nhận được sự khốc liệt của chiến trường và đặc biệt là vẻ đẹp can trường của người lính lái xe trong điều kiện chiến đấu hiểm nguy.</a:t>
            </a:r>
            <a:endParaRPr lang="en-US" sz="2400" b="1" dirty="0"/>
          </a:p>
          <a:p>
            <a:pPr algn="just"/>
            <a:endParaRPr lang="en-US" b="1" dirty="0"/>
          </a:p>
        </p:txBody>
      </p:sp>
    </p:spTree>
    <p:extLst>
      <p:ext uri="{BB962C8B-B14F-4D97-AF65-F5344CB8AC3E}">
        <p14:creationId xmlns:p14="http://schemas.microsoft.com/office/powerpoint/2010/main" val="411533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43472" y="1239138"/>
            <a:ext cx="9793088" cy="4278094"/>
          </a:xfrm>
          <a:prstGeom prst="rect">
            <a:avLst/>
          </a:prstGeom>
        </p:spPr>
        <p:txBody>
          <a:bodyPr wrap="square">
            <a:spAutoFit/>
          </a:bodyPr>
          <a:lstStyle/>
          <a:p>
            <a:pPr algn="just">
              <a:spcBef>
                <a:spcPts val="600"/>
              </a:spcBef>
              <a:spcAft>
                <a:spcPts val="600"/>
              </a:spcAft>
            </a:pPr>
            <a:r>
              <a:rPr lang="pt-BR" sz="2800" b="1" dirty="0" smtClean="0">
                <a:solidFill>
                  <a:srgbClr val="FFFF00"/>
                </a:solidFill>
              </a:rPr>
              <a:t>- </a:t>
            </a:r>
            <a:r>
              <a:rPr lang="pt-BR" sz="2800" b="1" dirty="0">
                <a:solidFill>
                  <a:srgbClr val="FFFF00"/>
                </a:solidFill>
              </a:rPr>
              <a:t>Người lính lái xe hiện lên trong </a:t>
            </a:r>
            <a:r>
              <a:rPr lang="pt-BR" sz="2800" b="1" dirty="0" smtClean="0">
                <a:solidFill>
                  <a:srgbClr val="FFFF00"/>
                </a:solidFill>
              </a:rPr>
              <a:t>hai khổ </a:t>
            </a:r>
            <a:r>
              <a:rPr lang="pt-BR" sz="2800" b="1" dirty="0">
                <a:solidFill>
                  <a:srgbClr val="FFFF00"/>
                </a:solidFill>
              </a:rPr>
              <a:t>thơ với </a:t>
            </a:r>
            <a:r>
              <a:rPr lang="pt-BR" sz="2800" b="1" u="sng" dirty="0">
                <a:solidFill>
                  <a:srgbClr val="FFFF00"/>
                </a:solidFill>
              </a:rPr>
              <a:t>tư thế hiên ngang, ung dung:</a:t>
            </a:r>
            <a:endParaRPr lang="en-US" sz="2800" b="1" u="sng" dirty="0">
              <a:solidFill>
                <a:srgbClr val="FFFF00"/>
              </a:solidFill>
            </a:endParaRPr>
          </a:p>
          <a:p>
            <a:pPr algn="just">
              <a:spcBef>
                <a:spcPts val="600"/>
              </a:spcBef>
              <a:spcAft>
                <a:spcPts val="600"/>
              </a:spcAft>
            </a:pPr>
            <a:r>
              <a:rPr lang="pt-BR" sz="2800" b="1" dirty="0" smtClean="0"/>
              <a:t>	+ </a:t>
            </a:r>
            <a:r>
              <a:rPr lang="pt-BR" sz="2800" b="1" dirty="0"/>
              <a:t>Biện pháp đảo ngữ </a:t>
            </a:r>
            <a:r>
              <a:rPr lang="pt-BR" sz="2800" b="1" i="1" dirty="0"/>
              <a:t>ung dung</a:t>
            </a:r>
            <a:r>
              <a:rPr lang="pt-BR" sz="2800" b="1" dirty="0"/>
              <a:t> kết hợp với phép điệp </a:t>
            </a:r>
            <a:r>
              <a:rPr lang="pt-BR" sz="2800" b="1" i="1" dirty="0"/>
              <a:t>nhìn </a:t>
            </a:r>
            <a:r>
              <a:rPr lang="pt-BR" sz="2800" b="1" dirty="0"/>
              <a:t>đã khắc họa đậm nét sự tự tin, tư thế hiên ngang với cái </a:t>
            </a:r>
            <a:r>
              <a:rPr lang="pt-BR" sz="2800" b="1" i="1" dirty="0"/>
              <a:t>nhìn thẳng</a:t>
            </a:r>
            <a:r>
              <a:rPr lang="pt-BR" sz="2800" b="1" dirty="0"/>
              <a:t> vững vàng, kiên định, thách thức khó khăn của những anh lính trẻ</a:t>
            </a:r>
            <a:r>
              <a:rPr lang="pt-BR" sz="2800" b="1" dirty="0" smtClean="0"/>
              <a:t>.</a:t>
            </a:r>
          </a:p>
          <a:p>
            <a:pPr algn="just">
              <a:spcBef>
                <a:spcPts val="600"/>
              </a:spcBef>
              <a:spcAft>
                <a:spcPts val="600"/>
              </a:spcAft>
            </a:pPr>
            <a:r>
              <a:rPr lang="pt-BR" sz="2800" b="1" dirty="0"/>
              <a:t>	</a:t>
            </a:r>
            <a:r>
              <a:rPr lang="pt-BR" sz="2800" b="1" dirty="0" smtClean="0"/>
              <a:t>+ </a:t>
            </a:r>
            <a:r>
              <a:rPr lang="pt-BR" sz="2800" b="1" dirty="0"/>
              <a:t>Thiếu đi những điều kiện, phương tiện vật chất tối thiểu lại là cơ hội để người lính bộc lộ sức mạnh tinh thần và những phẩm chất để làm nên chiến thắng. </a:t>
            </a:r>
            <a:endParaRPr lang="en-US" sz="2800" b="1" dirty="0"/>
          </a:p>
        </p:txBody>
      </p:sp>
    </p:spTree>
    <p:extLst>
      <p:ext uri="{BB962C8B-B14F-4D97-AF65-F5344CB8AC3E}">
        <p14:creationId xmlns:p14="http://schemas.microsoft.com/office/powerpoint/2010/main" val="301420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5400" y="476672"/>
            <a:ext cx="10801200" cy="6001643"/>
          </a:xfrm>
          <a:prstGeom prst="rect">
            <a:avLst/>
          </a:prstGeom>
        </p:spPr>
        <p:txBody>
          <a:bodyPr wrap="square">
            <a:spAutoFit/>
          </a:bodyPr>
          <a:lstStyle/>
          <a:p>
            <a:pPr algn="just">
              <a:spcBef>
                <a:spcPts val="600"/>
              </a:spcBef>
              <a:spcAft>
                <a:spcPts val="600"/>
              </a:spcAft>
            </a:pPr>
            <a:r>
              <a:rPr lang="pt-BR" sz="2800" b="1" dirty="0" smtClean="0">
                <a:solidFill>
                  <a:srgbClr val="FFFF00"/>
                </a:solidFill>
              </a:rPr>
              <a:t>- </a:t>
            </a:r>
            <a:r>
              <a:rPr lang="pt-BR" sz="2800" b="1" dirty="0">
                <a:solidFill>
                  <a:srgbClr val="FFFF00"/>
                </a:solidFill>
              </a:rPr>
              <a:t>Người lính lái xe hiện lên trong đoạn thơ với </a:t>
            </a:r>
            <a:r>
              <a:rPr lang="pt-BR" sz="2800" b="1" u="sng" dirty="0">
                <a:solidFill>
                  <a:srgbClr val="FFFF00"/>
                </a:solidFill>
              </a:rPr>
              <a:t>lòng yêu nước nồng nàn, ý chí chiến đấu mãnh liệt để giải phóng miền Nam:</a:t>
            </a:r>
            <a:endParaRPr lang="en-US" sz="2800" b="1" u="sng" dirty="0">
              <a:solidFill>
                <a:srgbClr val="FFFF00"/>
              </a:solidFill>
            </a:endParaRPr>
          </a:p>
          <a:p>
            <a:pPr algn="just">
              <a:spcBef>
                <a:spcPts val="600"/>
              </a:spcBef>
              <a:spcAft>
                <a:spcPts val="600"/>
              </a:spcAft>
            </a:pPr>
            <a:r>
              <a:rPr lang="pt-BR" sz="2800" b="1" dirty="0" smtClean="0"/>
              <a:t>	+ </a:t>
            </a:r>
            <a:r>
              <a:rPr lang="pt-BR" sz="2800" b="1" dirty="0"/>
              <a:t>Chiến tranh càng khốc </a:t>
            </a:r>
            <a:r>
              <a:rPr lang="pt-BR" sz="2800" b="1" dirty="0" smtClean="0"/>
              <a:t>liệt, </a:t>
            </a:r>
            <a:r>
              <a:rPr lang="pt-BR" sz="2800" b="1" dirty="0"/>
              <a:t>những chiếc xe không kính càng biến dạng nhưng tất cả không ảnh hưởng đến ý chí, quyết tâm, sự kiên định vững vàng của người lính lái xe.</a:t>
            </a:r>
            <a:r>
              <a:rPr lang="pt-BR" sz="2800" b="1" i="1" dirty="0"/>
              <a:t> Xe vẫn chạy vì miền Nam,</a:t>
            </a:r>
            <a:r>
              <a:rPr lang="pt-BR" sz="2800" b="1" dirty="0"/>
              <a:t> vì tiếng gọi của miền Nam ruột thịt đã trở thành biển chỉ đường cho người chiến sĩ lái xe.</a:t>
            </a:r>
            <a:endParaRPr lang="en-US" sz="2800" b="1" dirty="0"/>
          </a:p>
          <a:p>
            <a:pPr algn="just">
              <a:spcBef>
                <a:spcPts val="600"/>
              </a:spcBef>
              <a:spcAft>
                <a:spcPts val="600"/>
              </a:spcAft>
            </a:pPr>
            <a:r>
              <a:rPr lang="pt-BR" sz="2800" b="1" dirty="0" smtClean="0"/>
              <a:t>	+ </a:t>
            </a:r>
            <a:r>
              <a:rPr lang="pt-BR" sz="2800" b="1" dirty="0"/>
              <a:t>Nghệ thuật đối lập giữa </a:t>
            </a:r>
            <a:r>
              <a:rPr lang="pt-BR" sz="2800" b="1" i="1" dirty="0" smtClean="0"/>
              <a:t>không</a:t>
            </a:r>
            <a:r>
              <a:rPr lang="pt-BR" sz="2800" b="1" dirty="0" smtClean="0"/>
              <a:t> </a:t>
            </a:r>
            <a:r>
              <a:rPr lang="pt-BR" sz="2800" b="1" dirty="0"/>
              <a:t>(</a:t>
            </a:r>
            <a:r>
              <a:rPr lang="pt-BR" sz="2800" b="1" i="1" dirty="0"/>
              <a:t>không kính, không mui</a:t>
            </a:r>
            <a:r>
              <a:rPr lang="pt-BR" sz="2800" b="1" dirty="0"/>
              <a:t>…) và </a:t>
            </a:r>
            <a:r>
              <a:rPr lang="pt-BR" sz="2800" b="1" i="1" dirty="0" smtClean="0"/>
              <a:t>có</a:t>
            </a:r>
            <a:r>
              <a:rPr lang="pt-BR" sz="2800" b="1" dirty="0" smtClean="0"/>
              <a:t> (</a:t>
            </a:r>
            <a:r>
              <a:rPr lang="pt-BR" sz="2800" b="1" i="1" dirty="0"/>
              <a:t>trái tim</a:t>
            </a:r>
            <a:r>
              <a:rPr lang="pt-BR" sz="2800" b="1" dirty="0"/>
              <a:t>) được khai thác hiệu quả giữa hai phương diện vật chất và tinh thần, vẻ bên ngoài và bên trong xe. Hình ảnh hoán dụ</a:t>
            </a:r>
            <a:r>
              <a:rPr lang="pt-BR" sz="2800" b="1" i="1" dirty="0"/>
              <a:t> </a:t>
            </a:r>
            <a:r>
              <a:rPr lang="pt-BR" sz="2800" b="1" i="1" dirty="0" smtClean="0"/>
              <a:t>trái tim </a:t>
            </a:r>
            <a:r>
              <a:rPr lang="pt-BR" sz="2800" b="1" dirty="0" smtClean="0"/>
              <a:t>là </a:t>
            </a:r>
            <a:r>
              <a:rPr lang="pt-BR" sz="2800" b="1" dirty="0"/>
              <a:t>biểu tượng của ý chí, của bầu nhiệt huyết yêu nước nồng nàn, của khát vọng tự do, hoà bình cháy bỏng trong trái tim người chiến sĩ.</a:t>
            </a:r>
            <a:endParaRPr lang="en-US" sz="2800" b="1" dirty="0"/>
          </a:p>
        </p:txBody>
      </p:sp>
    </p:spTree>
    <p:extLst>
      <p:ext uri="{BB962C8B-B14F-4D97-AF65-F5344CB8AC3E}">
        <p14:creationId xmlns:p14="http://schemas.microsoft.com/office/powerpoint/2010/main" val="244110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63784" y="498152"/>
            <a:ext cx="3960440" cy="7920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b="1" dirty="0">
                <a:solidFill>
                  <a:srgbClr val="002060"/>
                </a:solidFill>
              </a:rPr>
              <a:t>- Đánh </a:t>
            </a:r>
            <a:r>
              <a:rPr lang="pt-BR" sz="3600" b="1" dirty="0" smtClean="0">
                <a:solidFill>
                  <a:srgbClr val="002060"/>
                </a:solidFill>
              </a:rPr>
              <a:t>giá</a:t>
            </a:r>
            <a:endParaRPr lang="en-US" sz="3600" b="1" dirty="0">
              <a:solidFill>
                <a:srgbClr val="002060"/>
              </a:solidFill>
            </a:endParaRPr>
          </a:p>
        </p:txBody>
      </p:sp>
      <p:cxnSp>
        <p:nvCxnSpPr>
          <p:cNvPr id="4" name="Straight Connector 3"/>
          <p:cNvCxnSpPr>
            <a:stCxn id="3" idx="2"/>
          </p:cNvCxnSpPr>
          <p:nvPr/>
        </p:nvCxnSpPr>
        <p:spPr>
          <a:xfrm>
            <a:off x="6044004" y="1290240"/>
            <a:ext cx="0" cy="43204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279576" y="1556792"/>
            <a:ext cx="784887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279576" y="1556792"/>
            <a:ext cx="0" cy="576064"/>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0128448" y="1556792"/>
            <a:ext cx="0" cy="576064"/>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044004" y="1722288"/>
            <a:ext cx="0" cy="576064"/>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95400" y="2276872"/>
            <a:ext cx="3120008" cy="2677656"/>
          </a:xfrm>
          <a:prstGeom prst="rect">
            <a:avLst/>
          </a:prstGeom>
        </p:spPr>
        <p:txBody>
          <a:bodyPr wrap="square">
            <a:spAutoFit/>
          </a:bodyPr>
          <a:lstStyle/>
          <a:p>
            <a:pPr algn="just"/>
            <a:r>
              <a:rPr lang="pt-BR" sz="2400" b="1" dirty="0"/>
              <a:t>+ Giọng điệu ngang tàng, sôi nổi, tinh nghịch; hình ảnh thơ chân thật, độc đáo; ngôn ngữ thơ bình dị như lời nói thường ngày.</a:t>
            </a:r>
            <a:endParaRPr lang="en-US" sz="2400" b="1" dirty="0"/>
          </a:p>
        </p:txBody>
      </p:sp>
      <p:sp>
        <p:nvSpPr>
          <p:cNvPr id="10" name="Rectangle 9"/>
          <p:cNvSpPr/>
          <p:nvPr/>
        </p:nvSpPr>
        <p:spPr>
          <a:xfrm>
            <a:off x="4063784" y="2204864"/>
            <a:ext cx="4192456" cy="4524315"/>
          </a:xfrm>
          <a:prstGeom prst="rect">
            <a:avLst/>
          </a:prstGeom>
        </p:spPr>
        <p:txBody>
          <a:bodyPr wrap="square">
            <a:spAutoFit/>
          </a:bodyPr>
          <a:lstStyle/>
          <a:p>
            <a:pPr algn="just"/>
            <a:r>
              <a:rPr lang="pt-BR" sz="2400" b="1" dirty="0"/>
              <a:t>+ Nếu trong khổ thơ đầu, tư thế hiên ngang, bất chấp khó khăn, gian khổ của người lính lái xe hiện lên qua hình ảnh trần trụi của những chiếc xe không kính thì đến khổ thơ cuối, họ càng trở nên gan góc, kiên cường, dạt dào lòng </a:t>
            </a:r>
            <a:r>
              <a:rPr lang="pt-BR" sz="2400" b="1"/>
              <a:t>yêu </a:t>
            </a:r>
            <a:r>
              <a:rPr lang="pt-BR" sz="2400" b="1" smtClean="0"/>
              <a:t>Tổ </a:t>
            </a:r>
            <a:r>
              <a:rPr lang="pt-BR" sz="2400" b="1" dirty="0"/>
              <a:t>quốc dù phải đối diện với hoàn cảnh, điều kiện khắc nghiệt hơn.</a:t>
            </a:r>
            <a:endParaRPr lang="en-US" sz="2400" b="1" dirty="0"/>
          </a:p>
        </p:txBody>
      </p:sp>
      <p:sp>
        <p:nvSpPr>
          <p:cNvPr id="11" name="Rectangle 10"/>
          <p:cNvSpPr/>
          <p:nvPr/>
        </p:nvSpPr>
        <p:spPr>
          <a:xfrm>
            <a:off x="8550388" y="2276872"/>
            <a:ext cx="2946212" cy="2677656"/>
          </a:xfrm>
          <a:prstGeom prst="rect">
            <a:avLst/>
          </a:prstGeom>
        </p:spPr>
        <p:txBody>
          <a:bodyPr wrap="square">
            <a:spAutoFit/>
          </a:bodyPr>
          <a:lstStyle/>
          <a:p>
            <a:pPr algn="just"/>
            <a:r>
              <a:rPr lang="pt-BR" sz="2400" b="1" dirty="0"/>
              <a:t>+ Nét đặc sắc trong sáng tác của Phạm Tiến Duật: giàu chất hiện thực và tràn đầy cảm hứng lãng mạn.</a:t>
            </a:r>
            <a:endParaRPr lang="en-US" sz="2400" b="1" dirty="0"/>
          </a:p>
        </p:txBody>
      </p:sp>
      <p:cxnSp>
        <p:nvCxnSpPr>
          <p:cNvPr id="12" name="Straight Arrow Connector 11"/>
          <p:cNvCxnSpPr/>
          <p:nvPr/>
        </p:nvCxnSpPr>
        <p:spPr>
          <a:xfrm>
            <a:off x="3815408" y="3666504"/>
            <a:ext cx="264368" cy="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256240" y="3674531"/>
            <a:ext cx="264368" cy="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901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par>
                                <p:cTn id="35" presetID="16" presetClass="entr" presetSubtype="21"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arn(inVertical)">
                                      <p:cBhvr>
                                        <p:cTn id="45" dur="500"/>
                                        <p:tgtEl>
                                          <p:spTgt spid="7"/>
                                        </p:tgtEl>
                                      </p:cBhvr>
                                    </p:animEffect>
                                  </p:childTnLst>
                                </p:cTn>
                              </p:par>
                              <p:par>
                                <p:cTn id="46" presetID="16" presetClass="entr" presetSubtype="21"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arn(inVertical)">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0"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46825" y="370111"/>
            <a:ext cx="2682328" cy="682625"/>
          </a:xfrm>
        </p:spPr>
        <p:txBody>
          <a:bodyPr>
            <a:normAutofit/>
          </a:bodyPr>
          <a:lstStyle/>
          <a:p>
            <a:pPr algn="ctr"/>
            <a:r>
              <a:rPr lang="en-US" altLang="x-none" sz="3500" b="1" dirty="0" err="1">
                <a:latin typeface="Times New Roman" charset="0"/>
                <a:ea typeface="Times New Roman" charset="0"/>
                <a:cs typeface="Times New Roman" charset="0"/>
              </a:rPr>
              <a:t>Tiết</a:t>
            </a:r>
            <a:r>
              <a:rPr lang="en-US" altLang="x-none" sz="3500" b="1" dirty="0">
                <a:latin typeface="Times New Roman" charset="0"/>
                <a:ea typeface="Times New Roman" charset="0"/>
                <a:cs typeface="Times New Roman" charset="0"/>
              </a:rPr>
              <a:t> </a:t>
            </a:r>
            <a:r>
              <a:rPr lang="en-US" altLang="x-none" sz="3500" b="1" dirty="0" smtClean="0">
                <a:latin typeface="Times New Roman" charset="0"/>
                <a:ea typeface="Times New Roman" charset="0"/>
                <a:cs typeface="Times New Roman" charset="0"/>
              </a:rPr>
              <a:t>2</a:t>
            </a:r>
            <a:endParaRPr lang="en-US" altLang="x-none" sz="3500" b="1" dirty="0">
              <a:latin typeface="Times New Roman" charset="0"/>
              <a:ea typeface="Times New Roman" charset="0"/>
              <a:cs typeface="Times New Roman" charset="0"/>
            </a:endParaRPr>
          </a:p>
        </p:txBody>
      </p:sp>
      <p:pic>
        <p:nvPicPr>
          <p:cNvPr id="1026" name="Picture 2" descr="Kết quả hình ảnh cho Đồng chí Chính Hữ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1" y="1628800"/>
            <a:ext cx="3744415"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4.googleusercontent.com/proxy/I1zIE2bdaGxanRXZcd17ZGh_NJcChQf2Md9H_-K-fC2TOiW3rFurXpg4FPNcUS19HgPza5t4-TYv_Crai7sVUvL7mch-QQTJrGyFCzSYK--qgMYCLA_J1FjBNAQPacoLCmU61kRVx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777" y="1628800"/>
            <a:ext cx="4032448"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d3.violet.vn/uploads/previews/document/0/13/233/Doan-thuyen-danh-c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2226" y="1628800"/>
            <a:ext cx="3787550" cy="46085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0578" y="920914"/>
            <a:ext cx="3600400" cy="769441"/>
          </a:xfrm>
          <a:prstGeom prst="rect">
            <a:avLst/>
          </a:prstGeom>
          <a:noFill/>
        </p:spPr>
        <p:txBody>
          <a:bodyPr wrap="square" rtlCol="0">
            <a:spAutoFit/>
          </a:bodyPr>
          <a:lstStyle/>
          <a:p>
            <a:pPr algn="ctr"/>
            <a:r>
              <a:rPr lang="en-US" sz="2400" b="1" i="1" dirty="0" err="1" smtClean="0">
                <a:solidFill>
                  <a:srgbClr val="FFFF00"/>
                </a:solidFill>
              </a:rPr>
              <a:t>Đồng</a:t>
            </a:r>
            <a:r>
              <a:rPr lang="en-US" sz="2400" b="1" i="1" dirty="0" smtClean="0">
                <a:solidFill>
                  <a:srgbClr val="FFFF00"/>
                </a:solidFill>
              </a:rPr>
              <a:t> </a:t>
            </a:r>
            <a:r>
              <a:rPr lang="en-US" sz="2400" b="1" i="1" dirty="0" err="1" smtClean="0">
                <a:solidFill>
                  <a:srgbClr val="FFFF00"/>
                </a:solidFill>
              </a:rPr>
              <a:t>chí</a:t>
            </a:r>
            <a:endParaRPr lang="en-US" sz="2400" b="1" i="1" dirty="0" smtClean="0">
              <a:solidFill>
                <a:srgbClr val="FFFF00"/>
              </a:solidFill>
            </a:endParaRPr>
          </a:p>
          <a:p>
            <a:pPr algn="ctr"/>
            <a:r>
              <a:rPr lang="en-US" sz="2000" b="1" dirty="0" smtClean="0">
                <a:solidFill>
                  <a:srgbClr val="FFFF00"/>
                </a:solidFill>
              </a:rPr>
              <a:t>(</a:t>
            </a:r>
            <a:r>
              <a:rPr lang="en-US" sz="2000" b="1" dirty="0" err="1" smtClean="0">
                <a:solidFill>
                  <a:srgbClr val="FFFF00"/>
                </a:solidFill>
              </a:rPr>
              <a:t>Chính</a:t>
            </a:r>
            <a:r>
              <a:rPr lang="en-US" sz="2000" b="1" dirty="0" smtClean="0">
                <a:solidFill>
                  <a:srgbClr val="FFFF00"/>
                </a:solidFill>
              </a:rPr>
              <a:t> </a:t>
            </a:r>
            <a:r>
              <a:rPr lang="en-US" sz="2000" b="1" dirty="0" err="1" smtClean="0">
                <a:solidFill>
                  <a:srgbClr val="FFFF00"/>
                </a:solidFill>
              </a:rPr>
              <a:t>Hữu</a:t>
            </a:r>
            <a:r>
              <a:rPr lang="en-US" sz="2000" b="1" dirty="0" smtClean="0">
                <a:solidFill>
                  <a:srgbClr val="FFFF00"/>
                </a:solidFill>
              </a:rPr>
              <a:t>)</a:t>
            </a:r>
            <a:endParaRPr lang="en-US" sz="2000" b="1" dirty="0">
              <a:solidFill>
                <a:srgbClr val="FFFF00"/>
              </a:solidFill>
            </a:endParaRPr>
          </a:p>
        </p:txBody>
      </p:sp>
      <p:sp>
        <p:nvSpPr>
          <p:cNvPr id="18" name="TextBox 17"/>
          <p:cNvSpPr txBox="1"/>
          <p:nvPr/>
        </p:nvSpPr>
        <p:spPr>
          <a:xfrm>
            <a:off x="3984403" y="920914"/>
            <a:ext cx="4223195" cy="707886"/>
          </a:xfrm>
          <a:prstGeom prst="rect">
            <a:avLst/>
          </a:prstGeom>
          <a:noFill/>
        </p:spPr>
        <p:txBody>
          <a:bodyPr wrap="square" rtlCol="0">
            <a:spAutoFit/>
          </a:bodyPr>
          <a:lstStyle/>
          <a:p>
            <a:pPr algn="ctr"/>
            <a:r>
              <a:rPr lang="en-US" sz="2000" b="1" i="1" dirty="0" err="1" smtClean="0">
                <a:solidFill>
                  <a:srgbClr val="FFFF00"/>
                </a:solidFill>
              </a:rPr>
              <a:t>Bài</a:t>
            </a:r>
            <a:r>
              <a:rPr lang="en-US" sz="2000" b="1" i="1" dirty="0" smtClean="0">
                <a:solidFill>
                  <a:srgbClr val="FFFF00"/>
                </a:solidFill>
              </a:rPr>
              <a:t> </a:t>
            </a:r>
            <a:r>
              <a:rPr lang="en-US" sz="2000" b="1" i="1" dirty="0" err="1" smtClean="0">
                <a:solidFill>
                  <a:srgbClr val="FFFF00"/>
                </a:solidFill>
              </a:rPr>
              <a:t>thơ</a:t>
            </a:r>
            <a:r>
              <a:rPr lang="en-US" sz="2000" b="1" i="1" dirty="0" smtClean="0">
                <a:solidFill>
                  <a:srgbClr val="FFFF00"/>
                </a:solidFill>
              </a:rPr>
              <a:t> </a:t>
            </a:r>
            <a:r>
              <a:rPr lang="en-US" sz="2000" b="1" i="1" dirty="0" err="1" smtClean="0">
                <a:solidFill>
                  <a:srgbClr val="FFFF00"/>
                </a:solidFill>
              </a:rPr>
              <a:t>về</a:t>
            </a:r>
            <a:r>
              <a:rPr lang="en-US" sz="2000" b="1" i="1" dirty="0" smtClean="0">
                <a:solidFill>
                  <a:srgbClr val="FFFF00"/>
                </a:solidFill>
              </a:rPr>
              <a:t> </a:t>
            </a:r>
            <a:r>
              <a:rPr lang="en-US" sz="2000" b="1" i="1" dirty="0" err="1" smtClean="0">
                <a:solidFill>
                  <a:srgbClr val="FFFF00"/>
                </a:solidFill>
              </a:rPr>
              <a:t>tiểu</a:t>
            </a:r>
            <a:r>
              <a:rPr lang="en-US" sz="2000" b="1" i="1" dirty="0" smtClean="0">
                <a:solidFill>
                  <a:srgbClr val="FFFF00"/>
                </a:solidFill>
              </a:rPr>
              <a:t> </a:t>
            </a:r>
            <a:r>
              <a:rPr lang="en-US" sz="2000" b="1" i="1" dirty="0" err="1" smtClean="0">
                <a:solidFill>
                  <a:srgbClr val="FFFF00"/>
                </a:solidFill>
              </a:rPr>
              <a:t>đội</a:t>
            </a:r>
            <a:r>
              <a:rPr lang="en-US" sz="2000" b="1" i="1" dirty="0" smtClean="0">
                <a:solidFill>
                  <a:srgbClr val="FFFF00"/>
                </a:solidFill>
              </a:rPr>
              <a:t> </a:t>
            </a:r>
            <a:r>
              <a:rPr lang="en-US" sz="2000" b="1" i="1" dirty="0" err="1" smtClean="0">
                <a:solidFill>
                  <a:srgbClr val="FFFF00"/>
                </a:solidFill>
              </a:rPr>
              <a:t>xe</a:t>
            </a:r>
            <a:r>
              <a:rPr lang="en-US" sz="2000" b="1" i="1" dirty="0" smtClean="0">
                <a:solidFill>
                  <a:srgbClr val="FFFF00"/>
                </a:solidFill>
              </a:rPr>
              <a:t> </a:t>
            </a:r>
            <a:r>
              <a:rPr lang="en-US" sz="2000" b="1" i="1" dirty="0" err="1" smtClean="0">
                <a:solidFill>
                  <a:srgbClr val="FFFF00"/>
                </a:solidFill>
              </a:rPr>
              <a:t>không</a:t>
            </a:r>
            <a:r>
              <a:rPr lang="en-US" sz="2000" b="1" i="1" dirty="0" smtClean="0">
                <a:solidFill>
                  <a:srgbClr val="FFFF00"/>
                </a:solidFill>
              </a:rPr>
              <a:t> </a:t>
            </a:r>
            <a:r>
              <a:rPr lang="en-US" sz="2000" b="1" i="1" dirty="0" err="1" smtClean="0">
                <a:solidFill>
                  <a:srgbClr val="FFFF00"/>
                </a:solidFill>
              </a:rPr>
              <a:t>kính</a:t>
            </a:r>
            <a:endParaRPr lang="en-US" sz="2000" b="1" i="1" dirty="0" smtClean="0">
              <a:solidFill>
                <a:srgbClr val="FFFF00"/>
              </a:solidFill>
            </a:endParaRPr>
          </a:p>
          <a:p>
            <a:pPr algn="ctr"/>
            <a:r>
              <a:rPr lang="en-US" sz="2000" b="1" dirty="0" smtClean="0">
                <a:solidFill>
                  <a:srgbClr val="FFFF00"/>
                </a:solidFill>
              </a:rPr>
              <a:t>(</a:t>
            </a:r>
            <a:r>
              <a:rPr lang="en-US" sz="2000" b="1" dirty="0" err="1" smtClean="0">
                <a:solidFill>
                  <a:srgbClr val="FFFF00"/>
                </a:solidFill>
              </a:rPr>
              <a:t>Phạm</a:t>
            </a:r>
            <a:r>
              <a:rPr lang="en-US" sz="2000" b="1" dirty="0" smtClean="0">
                <a:solidFill>
                  <a:srgbClr val="FFFF00"/>
                </a:solidFill>
              </a:rPr>
              <a:t> </a:t>
            </a:r>
            <a:r>
              <a:rPr lang="en-US" sz="2000" b="1" dirty="0" err="1" smtClean="0">
                <a:solidFill>
                  <a:srgbClr val="FFFF00"/>
                </a:solidFill>
              </a:rPr>
              <a:t>Tiến</a:t>
            </a:r>
            <a:r>
              <a:rPr lang="en-US" sz="2000" b="1" dirty="0" smtClean="0">
                <a:solidFill>
                  <a:srgbClr val="FFFF00"/>
                </a:solidFill>
              </a:rPr>
              <a:t> </a:t>
            </a:r>
            <a:r>
              <a:rPr lang="en-US" sz="2000" b="1" dirty="0" err="1" smtClean="0">
                <a:solidFill>
                  <a:srgbClr val="FFFF00"/>
                </a:solidFill>
              </a:rPr>
              <a:t>Duật</a:t>
            </a:r>
            <a:r>
              <a:rPr lang="en-US" sz="2000" b="1" dirty="0" smtClean="0">
                <a:solidFill>
                  <a:srgbClr val="FFFF00"/>
                </a:solidFill>
              </a:rPr>
              <a:t>)</a:t>
            </a:r>
            <a:endParaRPr lang="en-US" sz="2000" b="1" dirty="0">
              <a:solidFill>
                <a:srgbClr val="FFFF00"/>
              </a:solidFill>
            </a:endParaRPr>
          </a:p>
        </p:txBody>
      </p:sp>
      <p:sp>
        <p:nvSpPr>
          <p:cNvPr id="19" name="TextBox 18"/>
          <p:cNvSpPr txBox="1"/>
          <p:nvPr/>
        </p:nvSpPr>
        <p:spPr>
          <a:xfrm>
            <a:off x="8034858" y="908720"/>
            <a:ext cx="3888431" cy="707886"/>
          </a:xfrm>
          <a:prstGeom prst="rect">
            <a:avLst/>
          </a:prstGeom>
          <a:noFill/>
        </p:spPr>
        <p:txBody>
          <a:bodyPr wrap="square" rtlCol="0">
            <a:spAutoFit/>
          </a:bodyPr>
          <a:lstStyle/>
          <a:p>
            <a:pPr algn="ctr"/>
            <a:r>
              <a:rPr lang="en-US" sz="2000" b="1" i="1" dirty="0" err="1" smtClean="0">
                <a:solidFill>
                  <a:srgbClr val="FFFF00"/>
                </a:solidFill>
              </a:rPr>
              <a:t>Đoàn</a:t>
            </a:r>
            <a:r>
              <a:rPr lang="en-US" sz="2000" b="1" i="1" dirty="0" smtClean="0">
                <a:solidFill>
                  <a:srgbClr val="FFFF00"/>
                </a:solidFill>
              </a:rPr>
              <a:t> </a:t>
            </a:r>
            <a:r>
              <a:rPr lang="en-US" sz="2000" b="1" i="1" dirty="0" err="1" smtClean="0">
                <a:solidFill>
                  <a:srgbClr val="FFFF00"/>
                </a:solidFill>
              </a:rPr>
              <a:t>thuyền</a:t>
            </a:r>
            <a:r>
              <a:rPr lang="en-US" sz="2000" b="1" i="1" dirty="0" smtClean="0">
                <a:solidFill>
                  <a:srgbClr val="FFFF00"/>
                </a:solidFill>
              </a:rPr>
              <a:t> </a:t>
            </a:r>
            <a:r>
              <a:rPr lang="en-US" sz="2000" b="1" i="1" dirty="0" err="1" smtClean="0">
                <a:solidFill>
                  <a:srgbClr val="FFFF00"/>
                </a:solidFill>
              </a:rPr>
              <a:t>đánh</a:t>
            </a:r>
            <a:r>
              <a:rPr lang="en-US" sz="2000" b="1" i="1" dirty="0" smtClean="0">
                <a:solidFill>
                  <a:srgbClr val="FFFF00"/>
                </a:solidFill>
              </a:rPr>
              <a:t> </a:t>
            </a:r>
            <a:r>
              <a:rPr lang="en-US" sz="2000" b="1" i="1" dirty="0" err="1" smtClean="0">
                <a:solidFill>
                  <a:srgbClr val="FFFF00"/>
                </a:solidFill>
              </a:rPr>
              <a:t>cá</a:t>
            </a:r>
            <a:endParaRPr lang="en-US" sz="2000" b="1" i="1" dirty="0" smtClean="0">
              <a:solidFill>
                <a:srgbClr val="FFFF00"/>
              </a:solidFill>
            </a:endParaRPr>
          </a:p>
          <a:p>
            <a:pPr algn="ctr"/>
            <a:r>
              <a:rPr lang="en-US" sz="2000" b="1" dirty="0" smtClean="0">
                <a:solidFill>
                  <a:srgbClr val="FFFF00"/>
                </a:solidFill>
              </a:rPr>
              <a:t>(</a:t>
            </a:r>
            <a:r>
              <a:rPr lang="en-US" sz="2000" b="1" dirty="0" err="1" smtClean="0">
                <a:solidFill>
                  <a:srgbClr val="FFFF00"/>
                </a:solidFill>
              </a:rPr>
              <a:t>Huy</a:t>
            </a:r>
            <a:r>
              <a:rPr lang="en-US" sz="2000" b="1" dirty="0" smtClean="0">
                <a:solidFill>
                  <a:srgbClr val="FFFF00"/>
                </a:solidFill>
              </a:rPr>
              <a:t> </a:t>
            </a:r>
            <a:r>
              <a:rPr lang="en-US" sz="2000" b="1" dirty="0" err="1" smtClean="0">
                <a:solidFill>
                  <a:srgbClr val="FFFF00"/>
                </a:solidFill>
              </a:rPr>
              <a:t>Cận</a:t>
            </a:r>
            <a:r>
              <a:rPr lang="en-US" sz="2000" b="1" dirty="0" smtClean="0">
                <a:solidFill>
                  <a:srgbClr val="FFFF00"/>
                </a:solidFill>
              </a:rPr>
              <a:t>)</a:t>
            </a:r>
            <a:endParaRPr lang="en-US" sz="2000" b="1" dirty="0">
              <a:solidFill>
                <a:srgbClr val="FFFF00"/>
              </a:solidFill>
            </a:endParaRPr>
          </a:p>
        </p:txBody>
      </p:sp>
    </p:spTree>
    <p:extLst>
      <p:ext uri="{BB962C8B-B14F-4D97-AF65-F5344CB8AC3E}">
        <p14:creationId xmlns:p14="http://schemas.microsoft.com/office/powerpoint/2010/main" val="128081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heel(1)">
                                      <p:cBhvr>
                                        <p:cTn id="10" dur="2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heel(1)">
                                      <p:cBhvr>
                                        <p:cTn id="15" dur="2000"/>
                                        <p:tgtEl>
                                          <p:spTgt spid="18"/>
                                        </p:tgtEl>
                                      </p:cBhvr>
                                    </p:animEffect>
                                  </p:childTnLst>
                                </p:cTn>
                              </p:par>
                              <p:par>
                                <p:cTn id="16" presetID="21" presetClass="entr" presetSubtype="1"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wheel(1)">
                                      <p:cBhvr>
                                        <p:cTn id="18" dur="2000"/>
                                        <p:tgtEl>
                                          <p:spTgt spid="1028"/>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heel(1)">
                                      <p:cBhvr>
                                        <p:cTn id="23" dur="2000"/>
                                        <p:tgtEl>
                                          <p:spTgt spid="19"/>
                                        </p:tgtEl>
                                      </p:cBhvr>
                                    </p:animEffect>
                                  </p:childTnLst>
                                </p:cTn>
                              </p:par>
                              <p:par>
                                <p:cTn id="24" presetID="21" presetClass="entr" presetSubtype="1" fill="hold" nodeType="with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wheel(1)">
                                      <p:cBhvr>
                                        <p:cTn id="26"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DAY HOC TREN TRUYEN HINH\35f66d79f61ae56d1850c59f211ee8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22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inVertical)">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737" y="836712"/>
            <a:ext cx="3067105" cy="5295400"/>
          </a:xfrm>
          <a:prstGeom prst="rect">
            <a:avLst/>
          </a:prstGeom>
        </p:spPr>
      </p:pic>
      <p:sp>
        <p:nvSpPr>
          <p:cNvPr id="7" name="TextBox 6"/>
          <p:cNvSpPr txBox="1"/>
          <p:nvPr/>
        </p:nvSpPr>
        <p:spPr>
          <a:xfrm>
            <a:off x="410567" y="980728"/>
            <a:ext cx="2677974" cy="769441"/>
          </a:xfrm>
          <a:prstGeom prst="rect">
            <a:avLst/>
          </a:prstGeom>
          <a:noFill/>
        </p:spPr>
        <p:txBody>
          <a:bodyPr wrap="square" rtlCol="0">
            <a:spAutoFit/>
          </a:bodyPr>
          <a:lstStyle/>
          <a:p>
            <a:r>
              <a:rPr lang="en-US" sz="2200" b="1" dirty="0">
                <a:solidFill>
                  <a:srgbClr val="C00000"/>
                </a:solidFill>
                <a:latin typeface="Arial" panose="020B0604020202020204" pitchFamily="34" charset="0"/>
                <a:cs typeface="Arial" panose="020B0604020202020204" pitchFamily="34" charset="0"/>
              </a:rPr>
              <a:t>I. </a:t>
            </a:r>
            <a:r>
              <a:rPr lang="en-US" sz="2200" b="1" dirty="0" err="1">
                <a:solidFill>
                  <a:srgbClr val="C00000"/>
                </a:solidFill>
                <a:latin typeface="Arial" panose="020B0604020202020204" pitchFamily="34" charset="0"/>
                <a:cs typeface="Arial" panose="020B0604020202020204" pitchFamily="34" charset="0"/>
              </a:rPr>
              <a:t>Giới</a:t>
            </a:r>
            <a:r>
              <a:rPr lang="en-US" sz="2200" b="1" dirty="0">
                <a:solidFill>
                  <a:srgbClr val="C00000"/>
                </a:solidFill>
                <a:latin typeface="Arial" panose="020B0604020202020204" pitchFamily="34" charset="0"/>
                <a:cs typeface="Arial" panose="020B0604020202020204" pitchFamily="34" charset="0"/>
              </a:rPr>
              <a:t> </a:t>
            </a:r>
            <a:r>
              <a:rPr lang="en-US" sz="2200" b="1" dirty="0" err="1">
                <a:solidFill>
                  <a:srgbClr val="C00000"/>
                </a:solidFill>
                <a:latin typeface="Arial" panose="020B0604020202020204" pitchFamily="34" charset="0"/>
                <a:cs typeface="Arial" panose="020B0604020202020204" pitchFamily="34" charset="0"/>
              </a:rPr>
              <a:t>thiệu</a:t>
            </a:r>
            <a:endParaRPr lang="en-US" sz="2200" b="1" dirty="0">
              <a:solidFill>
                <a:srgbClr val="C00000"/>
              </a:solidFill>
              <a:latin typeface="Arial" panose="020B0604020202020204" pitchFamily="34" charset="0"/>
              <a:cs typeface="Arial" panose="020B0604020202020204" pitchFamily="34" charset="0"/>
            </a:endParaRPr>
          </a:p>
          <a:p>
            <a:r>
              <a:rPr lang="en-US" sz="2200" b="1" dirty="0">
                <a:solidFill>
                  <a:srgbClr val="C00000"/>
                </a:solidFill>
                <a:latin typeface="Arial" panose="020B0604020202020204" pitchFamily="34" charset="0"/>
                <a:ea typeface="Arial Hebrew Scholar" charset="-79"/>
                <a:cs typeface="Arial" panose="020B0604020202020204" pitchFamily="34" charset="0"/>
              </a:rPr>
              <a:t>1. </a:t>
            </a:r>
            <a:r>
              <a:rPr lang="en-US" sz="2200" b="1" dirty="0" err="1">
                <a:solidFill>
                  <a:srgbClr val="C00000"/>
                </a:solidFill>
                <a:latin typeface="Arial" panose="020B0604020202020204" pitchFamily="34" charset="0"/>
                <a:ea typeface="Arial Hebrew Scholar" charset="-79"/>
                <a:cs typeface="Arial" panose="020B0604020202020204" pitchFamily="34" charset="0"/>
              </a:rPr>
              <a:t>Tác</a:t>
            </a:r>
            <a:r>
              <a:rPr lang="en-US" sz="2200" b="1" dirty="0">
                <a:solidFill>
                  <a:srgbClr val="C00000"/>
                </a:solidFill>
                <a:latin typeface="Arial" panose="020B0604020202020204" pitchFamily="34" charset="0"/>
                <a:ea typeface="Arial Hebrew Scholar" charset="-79"/>
                <a:cs typeface="Arial" panose="020B0604020202020204" pitchFamily="34" charset="0"/>
              </a:rPr>
              <a:t> </a:t>
            </a:r>
            <a:r>
              <a:rPr lang="en-US" sz="2200" b="1" dirty="0" err="1">
                <a:solidFill>
                  <a:srgbClr val="C00000"/>
                </a:solidFill>
                <a:latin typeface="Arial" panose="020B0604020202020204" pitchFamily="34" charset="0"/>
                <a:ea typeface="Arial Hebrew Scholar" charset="-79"/>
                <a:cs typeface="Arial" panose="020B0604020202020204" pitchFamily="34" charset="0"/>
              </a:rPr>
              <a:t>giả</a:t>
            </a:r>
            <a:endParaRPr lang="en-US" sz="2200" b="1" dirty="0">
              <a:solidFill>
                <a:srgbClr val="C00000"/>
              </a:solidFill>
              <a:latin typeface="Arial" panose="020B0604020202020204" pitchFamily="34" charset="0"/>
              <a:ea typeface="Arial Hebrew Scholar" charset="-79"/>
              <a:cs typeface="Arial" panose="020B0604020202020204" pitchFamily="34" charset="0"/>
            </a:endParaRPr>
          </a:p>
        </p:txBody>
      </p:sp>
      <p:pic>
        <p:nvPicPr>
          <p:cNvPr id="2050" name="Picture 2" descr="Kết quả hình ảnh cho Chính Hữ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736" y="2023435"/>
            <a:ext cx="3067105" cy="41086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3935760" y="1750169"/>
            <a:ext cx="7560840" cy="3323987"/>
          </a:xfrm>
          <a:prstGeom prst="rect">
            <a:avLst/>
          </a:prstGeom>
        </p:spPr>
        <p:txBody>
          <a:bodyPr wrap="square">
            <a:spAutoFit/>
          </a:bodyPr>
          <a:lstStyle/>
          <a:p>
            <a:pPr algn="just"/>
            <a:r>
              <a:rPr lang="en-US" sz="3000" b="1" dirty="0" smtClean="0"/>
              <a:t>- </a:t>
            </a:r>
            <a:r>
              <a:rPr lang="en-US" sz="3000" b="1" dirty="0" err="1" smtClean="0"/>
              <a:t>Chính</a:t>
            </a:r>
            <a:r>
              <a:rPr lang="en-US" sz="3000" b="1" dirty="0" smtClean="0"/>
              <a:t> </a:t>
            </a:r>
            <a:r>
              <a:rPr lang="en-US" sz="3000" b="1" dirty="0" err="1"/>
              <a:t>Hữu</a:t>
            </a:r>
            <a:r>
              <a:rPr lang="en-US" sz="3000" b="1" dirty="0"/>
              <a:t> </a:t>
            </a:r>
            <a:r>
              <a:rPr lang="en-US" sz="3000" b="1" dirty="0" err="1"/>
              <a:t>là</a:t>
            </a:r>
            <a:r>
              <a:rPr lang="en-US" sz="3000" b="1" dirty="0"/>
              <a:t> </a:t>
            </a:r>
            <a:r>
              <a:rPr lang="en-US" sz="3000" b="1" dirty="0" err="1"/>
              <a:t>nhà</a:t>
            </a:r>
            <a:r>
              <a:rPr lang="en-US" sz="3000" b="1" dirty="0"/>
              <a:t> </a:t>
            </a:r>
            <a:r>
              <a:rPr lang="en-US" sz="3000" b="1" dirty="0" err="1"/>
              <a:t>thơ</a:t>
            </a:r>
            <a:r>
              <a:rPr lang="en-US" sz="3000" b="1" dirty="0"/>
              <a:t> </a:t>
            </a:r>
            <a:r>
              <a:rPr lang="en-US" sz="3000" b="1" dirty="0" err="1" smtClean="0"/>
              <a:t>quân</a:t>
            </a:r>
            <a:r>
              <a:rPr lang="en-US" sz="3000" b="1" dirty="0" smtClean="0"/>
              <a:t> </a:t>
            </a:r>
            <a:r>
              <a:rPr lang="en-US" sz="3000" b="1" dirty="0" err="1" smtClean="0"/>
              <a:t>đội</a:t>
            </a:r>
            <a:r>
              <a:rPr lang="en-US" sz="3000" b="1" dirty="0" smtClean="0"/>
              <a:t>, </a:t>
            </a:r>
            <a:r>
              <a:rPr lang="en-US" sz="3000" b="1" dirty="0" err="1" smtClean="0"/>
              <a:t>hoạt</a:t>
            </a:r>
            <a:r>
              <a:rPr lang="en-US" sz="3000" b="1" dirty="0" smtClean="0"/>
              <a:t> </a:t>
            </a:r>
            <a:r>
              <a:rPr lang="en-US" sz="3000" b="1" dirty="0" err="1" smtClean="0"/>
              <a:t>động</a:t>
            </a:r>
            <a:r>
              <a:rPr lang="en-US" sz="3000" b="1" dirty="0" smtClean="0"/>
              <a:t> </a:t>
            </a:r>
            <a:r>
              <a:rPr lang="en-US" sz="3000" b="1" dirty="0" err="1" smtClean="0"/>
              <a:t>trong</a:t>
            </a:r>
            <a:r>
              <a:rPr lang="en-US" sz="3000" b="1" dirty="0" smtClean="0"/>
              <a:t> </a:t>
            </a:r>
            <a:r>
              <a:rPr lang="en-US" sz="3000" b="1" dirty="0" err="1" smtClean="0"/>
              <a:t>hai</a:t>
            </a:r>
            <a:r>
              <a:rPr lang="en-US" sz="3000" b="1" dirty="0" smtClean="0"/>
              <a:t> </a:t>
            </a:r>
            <a:r>
              <a:rPr lang="en-US" sz="3000" b="1" dirty="0" err="1" smtClean="0"/>
              <a:t>cuộc</a:t>
            </a:r>
            <a:r>
              <a:rPr lang="en-US" sz="3000" b="1" dirty="0" smtClean="0"/>
              <a:t> </a:t>
            </a:r>
            <a:r>
              <a:rPr lang="en-US" sz="3000" b="1" dirty="0" err="1" smtClean="0"/>
              <a:t>kháng</a:t>
            </a:r>
            <a:r>
              <a:rPr lang="en-US" sz="3000" b="1" dirty="0" smtClean="0"/>
              <a:t> </a:t>
            </a:r>
            <a:r>
              <a:rPr lang="en-US" sz="3000" b="1" dirty="0" err="1" smtClean="0"/>
              <a:t>chiến</a:t>
            </a:r>
            <a:r>
              <a:rPr lang="en-US" sz="3000" b="1" dirty="0" smtClean="0"/>
              <a:t> </a:t>
            </a:r>
            <a:r>
              <a:rPr lang="en-US" sz="3000" b="1" dirty="0" err="1" smtClean="0"/>
              <a:t>chống</a:t>
            </a:r>
            <a:r>
              <a:rPr lang="en-US" sz="3000" b="1" dirty="0" smtClean="0"/>
              <a:t> </a:t>
            </a:r>
            <a:r>
              <a:rPr lang="en-US" sz="3000" b="1" dirty="0" err="1" smtClean="0"/>
              <a:t>Pháp</a:t>
            </a:r>
            <a:r>
              <a:rPr lang="en-US" sz="3000" b="1" dirty="0" smtClean="0"/>
              <a:t> </a:t>
            </a:r>
            <a:r>
              <a:rPr lang="en-US" sz="3000" b="1" dirty="0" err="1" smtClean="0"/>
              <a:t>và</a:t>
            </a:r>
            <a:r>
              <a:rPr lang="en-US" sz="3000" b="1" dirty="0" smtClean="0"/>
              <a:t> </a:t>
            </a:r>
            <a:r>
              <a:rPr lang="en-US" sz="3000" b="1" dirty="0" err="1" smtClean="0"/>
              <a:t>chống</a:t>
            </a:r>
            <a:r>
              <a:rPr lang="en-US" sz="3000" b="1" dirty="0" smtClean="0"/>
              <a:t> </a:t>
            </a:r>
            <a:r>
              <a:rPr lang="en-US" sz="3000" b="1" dirty="0" err="1" smtClean="0"/>
              <a:t>Mĩ</a:t>
            </a:r>
            <a:r>
              <a:rPr lang="en-US" sz="3000" b="1" dirty="0" smtClean="0"/>
              <a:t>.</a:t>
            </a:r>
          </a:p>
          <a:p>
            <a:pPr algn="just"/>
            <a:endParaRPr lang="en-US" sz="3000" dirty="0" smtClean="0"/>
          </a:p>
          <a:p>
            <a:pPr algn="just"/>
            <a:r>
              <a:rPr lang="en-US" sz="3000" b="1" dirty="0" smtClean="0"/>
              <a:t>- </a:t>
            </a:r>
            <a:r>
              <a:rPr lang="en-US" sz="3000" b="1" dirty="0" err="1" smtClean="0"/>
              <a:t>Ông</a:t>
            </a:r>
            <a:r>
              <a:rPr lang="en-US" sz="3000" b="1" dirty="0" smtClean="0"/>
              <a:t> </a:t>
            </a:r>
            <a:r>
              <a:rPr lang="en-US" sz="3000" b="1" dirty="0" err="1" smtClean="0"/>
              <a:t>thường</a:t>
            </a:r>
            <a:r>
              <a:rPr lang="en-US" sz="3000" b="1" dirty="0" smtClean="0"/>
              <a:t> </a:t>
            </a:r>
            <a:r>
              <a:rPr lang="en-US" sz="3000" b="1" dirty="0" err="1" smtClean="0"/>
              <a:t>viết</a:t>
            </a:r>
            <a:r>
              <a:rPr lang="en-US" sz="3000" b="1" dirty="0" smtClean="0"/>
              <a:t> </a:t>
            </a:r>
            <a:r>
              <a:rPr lang="en-US" sz="3000" b="1" dirty="0" err="1"/>
              <a:t>về</a:t>
            </a:r>
            <a:r>
              <a:rPr lang="en-US" sz="3000" b="1" dirty="0"/>
              <a:t> </a:t>
            </a:r>
            <a:r>
              <a:rPr lang="en-US" sz="3000" b="1" dirty="0" err="1"/>
              <a:t>người</a:t>
            </a:r>
            <a:r>
              <a:rPr lang="en-US" sz="3000" b="1" dirty="0"/>
              <a:t> </a:t>
            </a:r>
            <a:r>
              <a:rPr lang="en-US" sz="3000" b="1" dirty="0" err="1"/>
              <a:t>lính</a:t>
            </a:r>
            <a:r>
              <a:rPr lang="en-US" sz="3000" b="1" dirty="0"/>
              <a:t> </a:t>
            </a:r>
            <a:r>
              <a:rPr lang="en-US" sz="3000" b="1" dirty="0" err="1"/>
              <a:t>và</a:t>
            </a:r>
            <a:r>
              <a:rPr lang="en-US" sz="3000" b="1" dirty="0"/>
              <a:t> </a:t>
            </a:r>
            <a:r>
              <a:rPr lang="en-US" sz="3000" b="1" dirty="0" err="1"/>
              <a:t>chiến</a:t>
            </a:r>
            <a:r>
              <a:rPr lang="en-US" sz="3000" b="1" dirty="0"/>
              <a:t> </a:t>
            </a:r>
            <a:r>
              <a:rPr lang="en-US" sz="3000" b="1" dirty="0" err="1"/>
              <a:t>tranh</a:t>
            </a:r>
            <a:r>
              <a:rPr lang="en-US" sz="3000" b="1" dirty="0"/>
              <a:t> </a:t>
            </a:r>
            <a:r>
              <a:rPr lang="en-US" sz="3000" b="1" dirty="0" err="1"/>
              <a:t>với</a:t>
            </a:r>
            <a:r>
              <a:rPr lang="en-US" sz="3000" b="1" dirty="0"/>
              <a:t> </a:t>
            </a:r>
            <a:r>
              <a:rPr lang="en-US" sz="3000" b="1" dirty="0" err="1" smtClean="0"/>
              <a:t>cảm</a:t>
            </a:r>
            <a:r>
              <a:rPr lang="en-US" sz="3000" b="1" dirty="0" smtClean="0"/>
              <a:t> </a:t>
            </a:r>
            <a:r>
              <a:rPr lang="en-US" sz="3000" b="1" dirty="0" err="1"/>
              <a:t>xúc</a:t>
            </a:r>
            <a:r>
              <a:rPr lang="en-US" sz="3000" b="1" dirty="0"/>
              <a:t> </a:t>
            </a:r>
            <a:r>
              <a:rPr lang="en-US" sz="3000" b="1" dirty="0" err="1"/>
              <a:t>dồn</a:t>
            </a:r>
            <a:r>
              <a:rPr lang="en-US" sz="3000" b="1" dirty="0"/>
              <a:t> </a:t>
            </a:r>
            <a:r>
              <a:rPr lang="en-US" sz="3000" b="1" dirty="0" err="1"/>
              <a:t>nén</a:t>
            </a:r>
            <a:r>
              <a:rPr lang="en-US" sz="3000" b="1" dirty="0"/>
              <a:t>, </a:t>
            </a:r>
            <a:r>
              <a:rPr lang="en-US" sz="3000" b="1" dirty="0" err="1"/>
              <a:t>ngôn</a:t>
            </a:r>
            <a:r>
              <a:rPr lang="en-US" sz="3000" b="1" dirty="0"/>
              <a:t> </a:t>
            </a:r>
            <a:r>
              <a:rPr lang="en-US" sz="3000" b="1" dirty="0" err="1"/>
              <a:t>ngữ</a:t>
            </a:r>
            <a:r>
              <a:rPr lang="en-US" sz="3000" b="1" dirty="0"/>
              <a:t> </a:t>
            </a:r>
            <a:r>
              <a:rPr lang="en-US" sz="3000" b="1" dirty="0" err="1"/>
              <a:t>và</a:t>
            </a:r>
            <a:r>
              <a:rPr lang="en-US" sz="3000" b="1" dirty="0"/>
              <a:t> </a:t>
            </a:r>
            <a:r>
              <a:rPr lang="en-US" sz="3000" b="1" dirty="0" err="1"/>
              <a:t>hình</a:t>
            </a:r>
            <a:r>
              <a:rPr lang="en-US" sz="3000" b="1" dirty="0"/>
              <a:t> </a:t>
            </a:r>
            <a:r>
              <a:rPr lang="en-US" sz="3000" b="1" dirty="0" err="1"/>
              <a:t>ảnh</a:t>
            </a:r>
            <a:r>
              <a:rPr lang="en-US" sz="3000" b="1" dirty="0"/>
              <a:t> </a:t>
            </a:r>
            <a:r>
              <a:rPr lang="en-US" sz="3000" b="1" dirty="0" err="1"/>
              <a:t>chọn</a:t>
            </a:r>
            <a:r>
              <a:rPr lang="en-US" sz="3000" b="1" dirty="0"/>
              <a:t> </a:t>
            </a:r>
            <a:r>
              <a:rPr lang="en-US" sz="3000" b="1" dirty="0" err="1"/>
              <a:t>lọc</a:t>
            </a:r>
            <a:r>
              <a:rPr lang="en-US" sz="3000" b="1" dirty="0"/>
              <a:t>.</a:t>
            </a:r>
          </a:p>
        </p:txBody>
      </p:sp>
      <p:sp>
        <p:nvSpPr>
          <p:cNvPr id="9" name="Google Shape;112;p17"/>
          <p:cNvSpPr/>
          <p:nvPr/>
        </p:nvSpPr>
        <p:spPr>
          <a:xfrm>
            <a:off x="261439" y="5478512"/>
            <a:ext cx="3323700" cy="695100"/>
          </a:xfrm>
          <a:prstGeom prst="horizontalScroll">
            <a:avLst>
              <a:gd name="adj" fmla="val 12500"/>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spcBef>
                <a:spcPts val="0"/>
              </a:spcBef>
              <a:spcAft>
                <a:spcPts val="0"/>
              </a:spcAft>
            </a:pPr>
            <a:r>
              <a:rPr lang="en-US" sz="2400" b="1" dirty="0" err="1" smtClean="0">
                <a:solidFill>
                  <a:srgbClr val="FFFFFF"/>
                </a:solidFill>
                <a:latin typeface="Arial" pitchFamily="34" charset="0"/>
                <a:ea typeface="Oswald"/>
                <a:cs typeface="Arial" pitchFamily="34" charset="0"/>
                <a:sym typeface="Oswald"/>
              </a:rPr>
              <a:t>Chính</a:t>
            </a:r>
            <a:r>
              <a:rPr lang="en-US" sz="2400" b="1" dirty="0" smtClean="0">
                <a:solidFill>
                  <a:srgbClr val="FFFFFF"/>
                </a:solidFill>
                <a:latin typeface="Arial" pitchFamily="34" charset="0"/>
                <a:ea typeface="Oswald"/>
                <a:cs typeface="Arial" pitchFamily="34" charset="0"/>
                <a:sym typeface="Oswald"/>
              </a:rPr>
              <a:t> </a:t>
            </a:r>
            <a:r>
              <a:rPr lang="en-US" sz="2400" b="1" dirty="0" err="1" smtClean="0">
                <a:solidFill>
                  <a:srgbClr val="FFFFFF"/>
                </a:solidFill>
                <a:latin typeface="Arial" pitchFamily="34" charset="0"/>
                <a:ea typeface="Oswald"/>
                <a:cs typeface="Arial" pitchFamily="34" charset="0"/>
                <a:sym typeface="Oswald"/>
              </a:rPr>
              <a:t>Hữu</a:t>
            </a:r>
            <a:endParaRPr lang="en-US" sz="2400" b="1" dirty="0" smtClean="0">
              <a:solidFill>
                <a:srgbClr val="FFFFFF"/>
              </a:solidFill>
              <a:latin typeface="Arial" pitchFamily="34" charset="0"/>
              <a:ea typeface="Oswald"/>
              <a:cs typeface="Arial" pitchFamily="34" charset="0"/>
              <a:sym typeface="Oswald"/>
            </a:endParaRPr>
          </a:p>
        </p:txBody>
      </p:sp>
      <p:sp>
        <p:nvSpPr>
          <p:cNvPr id="2" name="TextBox 1"/>
          <p:cNvSpPr txBox="1"/>
          <p:nvPr/>
        </p:nvSpPr>
        <p:spPr>
          <a:xfrm>
            <a:off x="3295875" y="384006"/>
            <a:ext cx="5904656" cy="461665"/>
          </a:xfrm>
          <a:prstGeom prst="rect">
            <a:avLst/>
          </a:prstGeom>
          <a:noFill/>
        </p:spPr>
        <p:txBody>
          <a:bodyPr wrap="square" rtlCol="0">
            <a:spAutoFit/>
          </a:bodyPr>
          <a:lstStyle/>
          <a:p>
            <a:pPr algn="ctr"/>
            <a:r>
              <a:rPr lang="en-US" sz="2400" b="1" dirty="0" smtClean="0">
                <a:solidFill>
                  <a:srgbClr val="FFFF00"/>
                </a:solidFill>
              </a:rPr>
              <a:t>A. </a:t>
            </a:r>
            <a:r>
              <a:rPr lang="en-US" sz="2400" b="1" i="1" dirty="0" err="1" smtClean="0">
                <a:solidFill>
                  <a:srgbClr val="FFFF00"/>
                </a:solidFill>
              </a:rPr>
              <a:t>Đồng</a:t>
            </a:r>
            <a:r>
              <a:rPr lang="en-US" sz="2400" b="1" i="1" dirty="0" smtClean="0">
                <a:solidFill>
                  <a:srgbClr val="FFFF00"/>
                </a:solidFill>
              </a:rPr>
              <a:t> </a:t>
            </a:r>
            <a:r>
              <a:rPr lang="en-US" sz="2400" b="1" i="1" dirty="0" err="1" smtClean="0">
                <a:solidFill>
                  <a:srgbClr val="FFFF00"/>
                </a:solidFill>
              </a:rPr>
              <a:t>chí</a:t>
            </a:r>
            <a:r>
              <a:rPr lang="en-US" sz="2400" b="1" i="1" dirty="0" smtClean="0">
                <a:solidFill>
                  <a:srgbClr val="FFFF00"/>
                </a:solidFill>
              </a:rPr>
              <a:t> </a:t>
            </a:r>
            <a:r>
              <a:rPr lang="en-US" sz="2400" b="1" dirty="0" smtClean="0">
                <a:solidFill>
                  <a:srgbClr val="FFFF00"/>
                </a:solidFill>
              </a:rPr>
              <a:t>(</a:t>
            </a:r>
            <a:r>
              <a:rPr lang="en-US" sz="2400" b="1" dirty="0" err="1" smtClean="0">
                <a:solidFill>
                  <a:srgbClr val="FFFF00"/>
                </a:solidFill>
              </a:rPr>
              <a:t>Chính</a:t>
            </a:r>
            <a:r>
              <a:rPr lang="en-US" sz="2400" b="1" dirty="0" smtClean="0">
                <a:solidFill>
                  <a:srgbClr val="FFFF00"/>
                </a:solidFill>
              </a:rPr>
              <a:t> </a:t>
            </a:r>
            <a:r>
              <a:rPr lang="en-US" sz="2400" b="1" dirty="0" err="1" smtClean="0">
                <a:solidFill>
                  <a:srgbClr val="FFFF00"/>
                </a:solidFill>
              </a:rPr>
              <a:t>Hữu</a:t>
            </a:r>
            <a:r>
              <a:rPr lang="en-US" sz="2400" b="1" dirty="0" smtClean="0">
                <a:solidFill>
                  <a:srgbClr val="FFFF00"/>
                </a:solidFill>
              </a:rPr>
              <a:t>)</a:t>
            </a:r>
            <a:endParaRPr lang="en-US" sz="2400" b="1" dirty="0">
              <a:solidFill>
                <a:srgbClr val="FFFF00"/>
              </a:solidFill>
            </a:endParaRPr>
          </a:p>
        </p:txBody>
      </p:sp>
    </p:spTree>
    <p:extLst>
      <p:ext uri="{BB962C8B-B14F-4D97-AF65-F5344CB8AC3E}">
        <p14:creationId xmlns:p14="http://schemas.microsoft.com/office/powerpoint/2010/main" val="79718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barn(inVertical)">
                                      <p:cBhvr>
                                        <p:cTn id="21" dur="500"/>
                                        <p:tgtEl>
                                          <p:spTgt spid="205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anim calcmode="lin" valueType="num">
                                      <p:cBhvr>
                                        <p:cTn id="3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8">
                                            <p:txEl>
                                              <p:pRg st="2" end="2"/>
                                            </p:txEl>
                                          </p:spTgt>
                                        </p:tgtEl>
                                        <p:attrNameLst>
                                          <p:attrName>style.visibility</p:attrName>
                                        </p:attrNameLst>
                                      </p:cBhvr>
                                      <p:to>
                                        <p:strVal val="visible"/>
                                      </p:to>
                                    </p:set>
                                    <p:animEffect transition="in" filter="fade">
                                      <p:cBhvr>
                                        <p:cTn id="36" dur="1000"/>
                                        <p:tgtEl>
                                          <p:spTgt spid="8">
                                            <p:txEl>
                                              <p:pRg st="2" end="2"/>
                                            </p:txEl>
                                          </p:spTgt>
                                        </p:tgtEl>
                                      </p:cBhvr>
                                    </p:animEffect>
                                    <p:anim calcmode="lin" valueType="num">
                                      <p:cBhvr>
                                        <p:cTn id="3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737" y="836712"/>
            <a:ext cx="3067105" cy="5295400"/>
          </a:xfrm>
          <a:prstGeom prst="rect">
            <a:avLst/>
          </a:prstGeom>
        </p:spPr>
      </p:pic>
      <p:sp>
        <p:nvSpPr>
          <p:cNvPr id="7" name="TextBox 6"/>
          <p:cNvSpPr txBox="1"/>
          <p:nvPr/>
        </p:nvSpPr>
        <p:spPr>
          <a:xfrm>
            <a:off x="410567" y="980728"/>
            <a:ext cx="2677974" cy="1107996"/>
          </a:xfrm>
          <a:prstGeom prst="rect">
            <a:avLst/>
          </a:prstGeom>
          <a:noFill/>
        </p:spPr>
        <p:txBody>
          <a:bodyPr wrap="square" rtlCol="0">
            <a:spAutoFit/>
          </a:bodyPr>
          <a:lstStyle/>
          <a:p>
            <a:r>
              <a:rPr lang="en-US" sz="2200" b="1" dirty="0" smtClean="0">
                <a:solidFill>
                  <a:schemeClr val="bg1"/>
                </a:solidFill>
                <a:latin typeface="Arial" panose="020B0604020202020204" pitchFamily="34" charset="0"/>
                <a:cs typeface="Arial" panose="020B0604020202020204" pitchFamily="34" charset="0"/>
              </a:rPr>
              <a:t>I. </a:t>
            </a:r>
            <a:r>
              <a:rPr lang="en-US" sz="2200" b="1" dirty="0" err="1" smtClean="0">
                <a:solidFill>
                  <a:schemeClr val="bg1"/>
                </a:solidFill>
                <a:latin typeface="Arial" panose="020B0604020202020204" pitchFamily="34" charset="0"/>
                <a:cs typeface="Arial" panose="020B0604020202020204" pitchFamily="34" charset="0"/>
              </a:rPr>
              <a:t>Giới</a:t>
            </a:r>
            <a:r>
              <a:rPr lang="en-US" sz="2200" b="1" dirty="0" smtClean="0">
                <a:solidFill>
                  <a:schemeClr val="bg1"/>
                </a:solidFill>
                <a:latin typeface="Arial" panose="020B0604020202020204" pitchFamily="34" charset="0"/>
                <a:cs typeface="Arial" panose="020B0604020202020204" pitchFamily="34" charset="0"/>
              </a:rPr>
              <a:t> </a:t>
            </a:r>
            <a:r>
              <a:rPr lang="en-US" sz="2200" b="1" dirty="0" err="1" smtClean="0">
                <a:solidFill>
                  <a:schemeClr val="bg1"/>
                </a:solidFill>
                <a:latin typeface="Arial" panose="020B0604020202020204" pitchFamily="34" charset="0"/>
                <a:cs typeface="Arial" panose="020B0604020202020204" pitchFamily="34" charset="0"/>
              </a:rPr>
              <a:t>thiệu</a:t>
            </a:r>
            <a:endParaRPr lang="en-US" sz="2200" b="1" dirty="0" smtClean="0">
              <a:solidFill>
                <a:schemeClr val="bg1"/>
              </a:solidFill>
              <a:latin typeface="Arial" panose="020B0604020202020204" pitchFamily="34" charset="0"/>
              <a:cs typeface="Arial" panose="020B0604020202020204" pitchFamily="34" charset="0"/>
            </a:endParaRPr>
          </a:p>
          <a:p>
            <a:r>
              <a:rPr lang="en-US" sz="2200" b="1" dirty="0" smtClean="0">
                <a:solidFill>
                  <a:schemeClr val="bg1"/>
                </a:solidFill>
                <a:latin typeface="Arial" panose="020B0604020202020204" pitchFamily="34" charset="0"/>
                <a:cs typeface="Arial" panose="020B0604020202020204" pitchFamily="34" charset="0"/>
              </a:rPr>
              <a:t>1. </a:t>
            </a:r>
            <a:r>
              <a:rPr lang="en-US" sz="2200" b="1" dirty="0" err="1" smtClean="0">
                <a:solidFill>
                  <a:schemeClr val="bg1"/>
                </a:solidFill>
                <a:latin typeface="Arial" panose="020B0604020202020204" pitchFamily="34" charset="0"/>
                <a:cs typeface="Arial" panose="020B0604020202020204" pitchFamily="34" charset="0"/>
              </a:rPr>
              <a:t>Tác</a:t>
            </a:r>
            <a:r>
              <a:rPr lang="en-US" sz="2200" b="1" dirty="0" smtClean="0">
                <a:solidFill>
                  <a:schemeClr val="bg1"/>
                </a:solidFill>
                <a:latin typeface="Arial" panose="020B0604020202020204" pitchFamily="34" charset="0"/>
                <a:cs typeface="Arial" panose="020B0604020202020204" pitchFamily="34" charset="0"/>
              </a:rPr>
              <a:t> </a:t>
            </a:r>
            <a:r>
              <a:rPr lang="en-US" sz="2200" b="1" dirty="0" err="1" smtClean="0">
                <a:solidFill>
                  <a:schemeClr val="bg1"/>
                </a:solidFill>
                <a:latin typeface="Arial" panose="020B0604020202020204" pitchFamily="34" charset="0"/>
                <a:cs typeface="Arial" panose="020B0604020202020204" pitchFamily="34" charset="0"/>
              </a:rPr>
              <a:t>giả</a:t>
            </a:r>
            <a:endParaRPr lang="en-US" sz="2200" b="1" dirty="0">
              <a:solidFill>
                <a:schemeClr val="bg1"/>
              </a:solidFill>
              <a:latin typeface="Arial" panose="020B0604020202020204" pitchFamily="34" charset="0"/>
              <a:cs typeface="Arial" panose="020B0604020202020204" pitchFamily="34" charset="0"/>
            </a:endParaRPr>
          </a:p>
          <a:p>
            <a:r>
              <a:rPr lang="en-US" sz="2200" b="1" dirty="0" smtClean="0">
                <a:solidFill>
                  <a:srgbClr val="C00000"/>
                </a:solidFill>
                <a:latin typeface="Arial" panose="020B0604020202020204" pitchFamily="34" charset="0"/>
                <a:ea typeface="Arial Hebrew Scholar" charset="-79"/>
                <a:cs typeface="Arial" panose="020B0604020202020204" pitchFamily="34" charset="0"/>
              </a:rPr>
              <a:t>2. </a:t>
            </a:r>
            <a:r>
              <a:rPr lang="en-US" sz="2200" b="1" dirty="0" err="1" smtClean="0">
                <a:solidFill>
                  <a:srgbClr val="C00000"/>
                </a:solidFill>
                <a:latin typeface="Arial" panose="020B0604020202020204" pitchFamily="34" charset="0"/>
                <a:ea typeface="Arial Hebrew Scholar" charset="-79"/>
                <a:cs typeface="Arial" panose="020B0604020202020204" pitchFamily="34" charset="0"/>
              </a:rPr>
              <a:t>Tác</a:t>
            </a:r>
            <a:r>
              <a:rPr lang="en-US" sz="2200" b="1" dirty="0" smtClean="0">
                <a:solidFill>
                  <a:srgbClr val="C00000"/>
                </a:solidFill>
                <a:latin typeface="Arial" panose="020B0604020202020204" pitchFamily="34" charset="0"/>
                <a:ea typeface="Arial Hebrew Scholar" charset="-79"/>
                <a:cs typeface="Arial" panose="020B0604020202020204" pitchFamily="34" charset="0"/>
              </a:rPr>
              <a:t> </a:t>
            </a:r>
            <a:r>
              <a:rPr lang="en-US" sz="2200" b="1" dirty="0" err="1" smtClean="0">
                <a:solidFill>
                  <a:srgbClr val="C00000"/>
                </a:solidFill>
                <a:latin typeface="Arial" panose="020B0604020202020204" pitchFamily="34" charset="0"/>
                <a:ea typeface="Arial Hebrew Scholar" charset="-79"/>
                <a:cs typeface="Arial" panose="020B0604020202020204" pitchFamily="34" charset="0"/>
              </a:rPr>
              <a:t>phẩm</a:t>
            </a:r>
            <a:endParaRPr lang="en-US" sz="2200" b="1" dirty="0">
              <a:solidFill>
                <a:srgbClr val="C00000"/>
              </a:solidFill>
              <a:latin typeface="Arial" panose="020B0604020202020204" pitchFamily="34" charset="0"/>
              <a:ea typeface="Arial Hebrew Scholar" charset="-79"/>
              <a:cs typeface="Arial" panose="020B0604020202020204" pitchFamily="34" charset="0"/>
            </a:endParaRPr>
          </a:p>
        </p:txBody>
      </p:sp>
      <p:sp>
        <p:nvSpPr>
          <p:cNvPr id="8" name="Rectangle 7"/>
          <p:cNvSpPr/>
          <p:nvPr/>
        </p:nvSpPr>
        <p:spPr>
          <a:xfrm>
            <a:off x="3647728" y="2199928"/>
            <a:ext cx="7704856" cy="2246769"/>
          </a:xfrm>
          <a:prstGeom prst="rect">
            <a:avLst/>
          </a:prstGeom>
        </p:spPr>
        <p:txBody>
          <a:bodyPr wrap="square">
            <a:spAutoFit/>
          </a:bodyPr>
          <a:lstStyle/>
          <a:p>
            <a:pPr algn="just"/>
            <a:r>
              <a:rPr lang="en-US" sz="2800" b="1" dirty="0" smtClean="0"/>
              <a:t>- </a:t>
            </a:r>
            <a:r>
              <a:rPr lang="en-US" sz="2800" b="1" dirty="0" err="1" smtClean="0"/>
              <a:t>Được</a:t>
            </a:r>
            <a:r>
              <a:rPr lang="en-US" sz="2800" b="1" dirty="0" smtClean="0"/>
              <a:t> </a:t>
            </a:r>
            <a:r>
              <a:rPr lang="en-US" sz="2800" b="1" dirty="0" err="1"/>
              <a:t>sáng</a:t>
            </a:r>
            <a:r>
              <a:rPr lang="en-US" sz="2800" b="1" dirty="0"/>
              <a:t> </a:t>
            </a:r>
            <a:r>
              <a:rPr lang="en-US" sz="2800" b="1" dirty="0" err="1"/>
              <a:t>tác</a:t>
            </a:r>
            <a:r>
              <a:rPr lang="en-US" sz="2800" b="1" dirty="0"/>
              <a:t> </a:t>
            </a:r>
            <a:r>
              <a:rPr lang="en-US" sz="2800" b="1" dirty="0" err="1"/>
              <a:t>vào</a:t>
            </a:r>
            <a:r>
              <a:rPr lang="en-US" sz="2800" b="1" dirty="0"/>
              <a:t> </a:t>
            </a:r>
            <a:r>
              <a:rPr lang="en-US" sz="2800" b="1" dirty="0" err="1" smtClean="0"/>
              <a:t>đầu</a:t>
            </a:r>
            <a:r>
              <a:rPr lang="en-US" sz="2800" b="1" dirty="0" smtClean="0"/>
              <a:t> </a:t>
            </a:r>
            <a:r>
              <a:rPr lang="en-US" sz="2800" b="1" dirty="0" err="1" smtClean="0"/>
              <a:t>năm</a:t>
            </a:r>
            <a:r>
              <a:rPr lang="en-US" sz="2800" b="1" dirty="0" smtClean="0"/>
              <a:t> </a:t>
            </a:r>
            <a:r>
              <a:rPr lang="en-US" sz="2800" b="1" dirty="0"/>
              <a:t>1948, </a:t>
            </a:r>
            <a:r>
              <a:rPr lang="en-US" sz="2800" b="1" dirty="0" err="1"/>
              <a:t>sau</a:t>
            </a:r>
            <a:r>
              <a:rPr lang="en-US" sz="2800" b="1" dirty="0"/>
              <a:t> </a:t>
            </a:r>
            <a:r>
              <a:rPr lang="en-US" sz="2800" b="1" dirty="0" err="1"/>
              <a:t>khi</a:t>
            </a:r>
            <a:r>
              <a:rPr lang="en-US" sz="2800" b="1" dirty="0"/>
              <a:t> </a:t>
            </a:r>
            <a:r>
              <a:rPr lang="en-US" sz="2800" b="1" dirty="0" err="1" smtClean="0"/>
              <a:t>tác</a:t>
            </a:r>
            <a:r>
              <a:rPr lang="en-US" sz="2800" b="1" dirty="0" smtClean="0"/>
              <a:t> </a:t>
            </a:r>
            <a:r>
              <a:rPr lang="en-US" sz="2800" b="1" dirty="0" err="1"/>
              <a:t>giả</a:t>
            </a:r>
            <a:r>
              <a:rPr lang="en-US" sz="2800" b="1" dirty="0"/>
              <a:t> </a:t>
            </a:r>
            <a:r>
              <a:rPr lang="en-US" sz="2800" b="1" dirty="0" err="1"/>
              <a:t>tham</a:t>
            </a:r>
            <a:r>
              <a:rPr lang="en-US" sz="2800" b="1" dirty="0"/>
              <a:t> </a:t>
            </a:r>
            <a:r>
              <a:rPr lang="en-US" sz="2800" b="1" dirty="0" err="1"/>
              <a:t>gia</a:t>
            </a:r>
            <a:r>
              <a:rPr lang="en-US" sz="2800" b="1" dirty="0"/>
              <a:t> </a:t>
            </a:r>
            <a:r>
              <a:rPr lang="en-US" sz="2800" b="1" dirty="0" err="1"/>
              <a:t>chiến</a:t>
            </a:r>
            <a:r>
              <a:rPr lang="en-US" sz="2800" b="1" dirty="0"/>
              <a:t> </a:t>
            </a:r>
            <a:r>
              <a:rPr lang="en-US" sz="2800" b="1" dirty="0" err="1"/>
              <a:t>dịch</a:t>
            </a:r>
            <a:r>
              <a:rPr lang="en-US" sz="2800" b="1" dirty="0"/>
              <a:t> </a:t>
            </a:r>
            <a:r>
              <a:rPr lang="en-US" sz="2800" b="1" dirty="0" err="1"/>
              <a:t>Việt</a:t>
            </a:r>
            <a:r>
              <a:rPr lang="en-US" sz="2800" b="1" dirty="0"/>
              <a:t> </a:t>
            </a:r>
            <a:r>
              <a:rPr lang="en-US" sz="2800" b="1" dirty="0" err="1"/>
              <a:t>Bắc</a:t>
            </a:r>
            <a:r>
              <a:rPr lang="en-US" sz="2800" b="1" dirty="0"/>
              <a:t> </a:t>
            </a:r>
            <a:r>
              <a:rPr lang="en-US" sz="2800" b="1" dirty="0" smtClean="0"/>
              <a:t>(</a:t>
            </a:r>
            <a:r>
              <a:rPr lang="en-US" sz="2800" b="1" dirty="0" err="1" smtClean="0"/>
              <a:t>thu</a:t>
            </a:r>
            <a:r>
              <a:rPr lang="en-US" sz="2800" b="1" dirty="0" smtClean="0"/>
              <a:t> </a:t>
            </a:r>
            <a:r>
              <a:rPr lang="en-US" sz="2800" b="1" dirty="0" err="1"/>
              <a:t>đông</a:t>
            </a:r>
            <a:r>
              <a:rPr lang="en-US" sz="2800" b="1" dirty="0"/>
              <a:t> </a:t>
            </a:r>
            <a:r>
              <a:rPr lang="en-US" sz="2800" b="1" dirty="0" smtClean="0"/>
              <a:t>1947)</a:t>
            </a:r>
          </a:p>
          <a:p>
            <a:pPr marL="457200" indent="-457200" algn="just">
              <a:buFontTx/>
              <a:buChar char="-"/>
            </a:pPr>
            <a:endParaRPr lang="en-US" sz="2800" b="1" dirty="0" smtClean="0"/>
          </a:p>
          <a:p>
            <a:pPr algn="just"/>
            <a:r>
              <a:rPr lang="en-US" sz="2800" b="1" dirty="0" smtClean="0"/>
              <a:t>- In </a:t>
            </a:r>
            <a:r>
              <a:rPr lang="en-US" sz="2800" b="1" dirty="0" err="1"/>
              <a:t>trong</a:t>
            </a:r>
            <a:r>
              <a:rPr lang="en-US" sz="2800" b="1" dirty="0"/>
              <a:t> </a:t>
            </a:r>
            <a:r>
              <a:rPr lang="en-US" sz="2800" b="1" dirty="0" err="1"/>
              <a:t>tập</a:t>
            </a:r>
            <a:r>
              <a:rPr lang="en-US" sz="2800" b="1" dirty="0"/>
              <a:t> </a:t>
            </a:r>
            <a:r>
              <a:rPr lang="en-US" sz="2800" b="1" dirty="0" err="1"/>
              <a:t>thơ</a:t>
            </a:r>
            <a:r>
              <a:rPr lang="en-US" sz="2800" b="1" dirty="0"/>
              <a:t> </a:t>
            </a:r>
            <a:r>
              <a:rPr lang="en-US" sz="2800" b="1" i="1" dirty="0" err="1"/>
              <a:t>Đầu</a:t>
            </a:r>
            <a:r>
              <a:rPr lang="en-US" sz="2800" b="1" i="1" dirty="0"/>
              <a:t> </a:t>
            </a:r>
            <a:r>
              <a:rPr lang="en-US" sz="2800" b="1" i="1" dirty="0" err="1"/>
              <a:t>súng</a:t>
            </a:r>
            <a:r>
              <a:rPr lang="en-US" sz="2800" b="1" i="1" dirty="0"/>
              <a:t> </a:t>
            </a:r>
            <a:r>
              <a:rPr lang="en-US" sz="2800" b="1" i="1" dirty="0" err="1"/>
              <a:t>trăng</a:t>
            </a:r>
            <a:r>
              <a:rPr lang="en-US" sz="2800" b="1" i="1" dirty="0"/>
              <a:t> </a:t>
            </a:r>
            <a:r>
              <a:rPr lang="en-US" sz="2800" b="1" i="1" dirty="0" err="1"/>
              <a:t>treo</a:t>
            </a:r>
            <a:r>
              <a:rPr lang="en-US" sz="2800" b="1" dirty="0"/>
              <a:t> (1966</a:t>
            </a:r>
            <a:r>
              <a:rPr lang="en-US" sz="2800" b="1" dirty="0" smtClean="0"/>
              <a:t>)</a:t>
            </a:r>
            <a:endParaRPr lang="en-US" sz="2800" b="1" dirty="0"/>
          </a:p>
        </p:txBody>
      </p:sp>
      <p:pic>
        <p:nvPicPr>
          <p:cNvPr id="2" name="Picture 2" descr="https://lh4.googleusercontent.com/proxy/bNIj9GQHV5lTIwG1RHD-Ra42pEpJYUiEIHkfQpKf4RmpTdqQT279l30PUpqjgRM4tsYyxoyUEm4aCh2iI_NXZuKMNlwp6zKuMzMf9Du8kQKFkAEh6fwI9fPq_5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567" y="2352125"/>
            <a:ext cx="3046275" cy="38195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287688" y="331256"/>
            <a:ext cx="5904656" cy="461665"/>
          </a:xfrm>
          <a:prstGeom prst="rect">
            <a:avLst/>
          </a:prstGeom>
          <a:noFill/>
        </p:spPr>
        <p:txBody>
          <a:bodyPr wrap="square" rtlCol="0">
            <a:spAutoFit/>
          </a:bodyPr>
          <a:lstStyle/>
          <a:p>
            <a:pPr algn="ctr"/>
            <a:r>
              <a:rPr lang="en-US" sz="2400" b="1" dirty="0" smtClean="0">
                <a:solidFill>
                  <a:srgbClr val="FFFF00"/>
                </a:solidFill>
              </a:rPr>
              <a:t>A. </a:t>
            </a:r>
            <a:r>
              <a:rPr lang="en-US" sz="2400" b="1" i="1" dirty="0" err="1" smtClean="0">
                <a:solidFill>
                  <a:srgbClr val="FFFF00"/>
                </a:solidFill>
              </a:rPr>
              <a:t>Đồng</a:t>
            </a:r>
            <a:r>
              <a:rPr lang="en-US" sz="2400" b="1" i="1" dirty="0" smtClean="0">
                <a:solidFill>
                  <a:srgbClr val="FFFF00"/>
                </a:solidFill>
              </a:rPr>
              <a:t> </a:t>
            </a:r>
            <a:r>
              <a:rPr lang="en-US" sz="2400" b="1" i="1" dirty="0" err="1" smtClean="0">
                <a:solidFill>
                  <a:srgbClr val="FFFF00"/>
                </a:solidFill>
              </a:rPr>
              <a:t>chí</a:t>
            </a:r>
            <a:r>
              <a:rPr lang="en-US" sz="2400" b="1" i="1" dirty="0" smtClean="0">
                <a:solidFill>
                  <a:srgbClr val="FFFF00"/>
                </a:solidFill>
              </a:rPr>
              <a:t> </a:t>
            </a:r>
            <a:r>
              <a:rPr lang="en-US" sz="2400" b="1" dirty="0" smtClean="0">
                <a:solidFill>
                  <a:srgbClr val="FFFF00"/>
                </a:solidFill>
              </a:rPr>
              <a:t>(</a:t>
            </a:r>
            <a:r>
              <a:rPr lang="en-US" sz="2400" b="1" dirty="0" err="1" smtClean="0">
                <a:solidFill>
                  <a:srgbClr val="FFFF00"/>
                </a:solidFill>
              </a:rPr>
              <a:t>Chính</a:t>
            </a:r>
            <a:r>
              <a:rPr lang="en-US" sz="2400" b="1" dirty="0" smtClean="0">
                <a:solidFill>
                  <a:srgbClr val="FFFF00"/>
                </a:solidFill>
              </a:rPr>
              <a:t> </a:t>
            </a:r>
            <a:r>
              <a:rPr lang="en-US" sz="2400" b="1" dirty="0" err="1" smtClean="0">
                <a:solidFill>
                  <a:srgbClr val="FFFF00"/>
                </a:solidFill>
              </a:rPr>
              <a:t>Hữu</a:t>
            </a:r>
            <a:r>
              <a:rPr lang="en-US" sz="2400" b="1" dirty="0" smtClean="0">
                <a:solidFill>
                  <a:srgbClr val="FFFF00"/>
                </a:solidFill>
              </a:rPr>
              <a:t>)</a:t>
            </a:r>
            <a:endParaRPr lang="en-US" sz="2400" b="1" dirty="0">
              <a:solidFill>
                <a:srgbClr val="FFFF00"/>
              </a:solidFill>
            </a:endParaRPr>
          </a:p>
        </p:txBody>
      </p:sp>
    </p:spTree>
    <p:extLst>
      <p:ext uri="{BB962C8B-B14F-4D97-AF65-F5344CB8AC3E}">
        <p14:creationId xmlns:p14="http://schemas.microsoft.com/office/powerpoint/2010/main" val="365248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left)">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1000"/>
                                        <p:tgtEl>
                                          <p:spTgt spid="8">
                                            <p:txEl>
                                              <p:pRg st="0" end="0"/>
                                            </p:txEl>
                                          </p:spTgt>
                                        </p:tgtEl>
                                      </p:cBhvr>
                                    </p:animEffect>
                                    <p:anim calcmode="lin" valueType="num">
                                      <p:cBhvr>
                                        <p:cTn id="1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1000"/>
                                        <p:tgtEl>
                                          <p:spTgt spid="8">
                                            <p:txEl>
                                              <p:pRg st="2" end="2"/>
                                            </p:txEl>
                                          </p:spTgt>
                                        </p:tgtEl>
                                      </p:cBhvr>
                                    </p:animEffect>
                                    <p:anim calcmode="lin" valueType="num">
                                      <p:cBhvr>
                                        <p:cTn id="2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445" y="836712"/>
            <a:ext cx="3163268" cy="5295400"/>
          </a:xfrm>
          <a:prstGeom prst="rect">
            <a:avLst/>
          </a:prstGeom>
        </p:spPr>
      </p:pic>
      <p:sp>
        <p:nvSpPr>
          <p:cNvPr id="4" name="TextBox 3"/>
          <p:cNvSpPr txBox="1"/>
          <p:nvPr/>
        </p:nvSpPr>
        <p:spPr>
          <a:xfrm>
            <a:off x="340445" y="908720"/>
            <a:ext cx="3127500" cy="2123658"/>
          </a:xfrm>
          <a:prstGeom prst="rect">
            <a:avLst/>
          </a:prstGeom>
          <a:noFill/>
        </p:spPr>
        <p:txBody>
          <a:bodyPr wrap="square" rtlCol="0">
            <a:spAutoFit/>
          </a:bodyPr>
          <a:lstStyle/>
          <a:p>
            <a:r>
              <a:rPr lang="en-US" sz="2200" b="1" dirty="0" smtClean="0">
                <a:solidFill>
                  <a:schemeClr val="bg2"/>
                </a:solidFill>
                <a:latin typeface="Arial" panose="020B0604020202020204" pitchFamily="34" charset="0"/>
                <a:cs typeface="Arial" panose="020B0604020202020204" pitchFamily="34" charset="0"/>
              </a:rPr>
              <a:t>I. </a:t>
            </a:r>
            <a:r>
              <a:rPr lang="en-US" sz="2200" b="1" dirty="0" err="1" smtClean="0">
                <a:solidFill>
                  <a:schemeClr val="bg2"/>
                </a:solidFill>
                <a:latin typeface="Arial" panose="020B0604020202020204" pitchFamily="34" charset="0"/>
                <a:cs typeface="Arial" panose="020B0604020202020204" pitchFamily="34" charset="0"/>
              </a:rPr>
              <a:t>Giới</a:t>
            </a:r>
            <a:r>
              <a:rPr lang="en-US" sz="2200" b="1" dirty="0" smtClean="0">
                <a:solidFill>
                  <a:schemeClr val="bg2"/>
                </a:solidFill>
                <a:latin typeface="Arial" panose="020B0604020202020204" pitchFamily="34" charset="0"/>
                <a:cs typeface="Arial" panose="020B0604020202020204" pitchFamily="34" charset="0"/>
              </a:rPr>
              <a:t> </a:t>
            </a:r>
            <a:r>
              <a:rPr lang="en-US" sz="2200" b="1" dirty="0" err="1" smtClean="0">
                <a:solidFill>
                  <a:schemeClr val="bg2"/>
                </a:solidFill>
                <a:latin typeface="Arial" panose="020B0604020202020204" pitchFamily="34" charset="0"/>
                <a:cs typeface="Arial" panose="020B0604020202020204" pitchFamily="34" charset="0"/>
              </a:rPr>
              <a:t>thiệu</a:t>
            </a:r>
            <a:endParaRPr lang="en-US" sz="2200" b="1" dirty="0" smtClean="0">
              <a:solidFill>
                <a:schemeClr val="bg2"/>
              </a:solidFill>
              <a:latin typeface="Arial" panose="020B0604020202020204" pitchFamily="34" charset="0"/>
              <a:cs typeface="Arial" panose="020B0604020202020204" pitchFamily="34" charset="0"/>
            </a:endParaRPr>
          </a:p>
          <a:p>
            <a:r>
              <a:rPr lang="en-US" sz="2200" b="1" dirty="0" smtClean="0">
                <a:solidFill>
                  <a:srgbClr val="C00000"/>
                </a:solidFill>
                <a:latin typeface="Arial" panose="020B0604020202020204" pitchFamily="34" charset="0"/>
                <a:cs typeface="Arial" panose="020B0604020202020204" pitchFamily="34" charset="0"/>
              </a:rPr>
              <a:t>II. </a:t>
            </a:r>
            <a:r>
              <a:rPr lang="en-US" sz="2200" b="1" dirty="0" err="1" smtClean="0">
                <a:solidFill>
                  <a:srgbClr val="C00000"/>
                </a:solidFill>
                <a:latin typeface="Arial" panose="020B0604020202020204" pitchFamily="34" charset="0"/>
                <a:cs typeface="Arial" panose="020B0604020202020204" pitchFamily="34" charset="0"/>
              </a:rPr>
              <a:t>Đọc</a:t>
            </a:r>
            <a:r>
              <a:rPr lang="en-US" sz="2200" b="1" dirty="0" smtClean="0">
                <a:solidFill>
                  <a:srgbClr val="C00000"/>
                </a:solidFill>
                <a:latin typeface="Arial" panose="020B0604020202020204" pitchFamily="34" charset="0"/>
                <a:cs typeface="Arial" panose="020B0604020202020204" pitchFamily="34" charset="0"/>
              </a:rPr>
              <a:t> – </a:t>
            </a:r>
            <a:r>
              <a:rPr lang="en-US" sz="2200" b="1" dirty="0" err="1" smtClean="0">
                <a:solidFill>
                  <a:srgbClr val="C00000"/>
                </a:solidFill>
                <a:latin typeface="Arial" panose="020B0604020202020204" pitchFamily="34" charset="0"/>
                <a:cs typeface="Arial" panose="020B0604020202020204" pitchFamily="34" charset="0"/>
              </a:rPr>
              <a:t>hiểu</a:t>
            </a:r>
            <a:endParaRPr lang="en-US" sz="2200" b="1" dirty="0">
              <a:solidFill>
                <a:srgbClr val="C00000"/>
              </a:solidFill>
              <a:latin typeface="Arial" panose="020B0604020202020204" pitchFamily="34" charset="0"/>
              <a:cs typeface="Arial" panose="020B0604020202020204" pitchFamily="34" charset="0"/>
            </a:endParaRPr>
          </a:p>
          <a:p>
            <a:pPr algn="just"/>
            <a:r>
              <a:rPr lang="en-US" sz="2200" b="1" dirty="0">
                <a:solidFill>
                  <a:srgbClr val="C00000"/>
                </a:solidFill>
                <a:latin typeface="Arial" panose="020B0604020202020204" pitchFamily="34" charset="0"/>
                <a:ea typeface="Arial Hebrew Scholar" charset="-79"/>
                <a:cs typeface="Arial" panose="020B0604020202020204" pitchFamily="34" charset="0"/>
              </a:rPr>
              <a:t>1. </a:t>
            </a:r>
            <a:r>
              <a:rPr lang="en-US" sz="2200" b="1" dirty="0" err="1">
                <a:solidFill>
                  <a:srgbClr val="C00000"/>
                </a:solidFill>
              </a:rPr>
              <a:t>Cơ</a:t>
            </a:r>
            <a:r>
              <a:rPr lang="en-US" sz="2200" b="1" dirty="0">
                <a:solidFill>
                  <a:srgbClr val="C00000"/>
                </a:solidFill>
              </a:rPr>
              <a:t> </a:t>
            </a:r>
            <a:r>
              <a:rPr lang="en-US" sz="2200" b="1" dirty="0" err="1">
                <a:solidFill>
                  <a:srgbClr val="C00000"/>
                </a:solidFill>
              </a:rPr>
              <a:t>sở</a:t>
            </a:r>
            <a:r>
              <a:rPr lang="en-US" sz="2200" b="1" dirty="0">
                <a:solidFill>
                  <a:srgbClr val="C00000"/>
                </a:solidFill>
              </a:rPr>
              <a:t> </a:t>
            </a:r>
            <a:r>
              <a:rPr lang="en-US" sz="2200" b="1" dirty="0" err="1">
                <a:solidFill>
                  <a:srgbClr val="C00000"/>
                </a:solidFill>
              </a:rPr>
              <a:t>hình</a:t>
            </a:r>
            <a:r>
              <a:rPr lang="en-US" sz="2200" b="1" dirty="0">
                <a:solidFill>
                  <a:srgbClr val="C00000"/>
                </a:solidFill>
              </a:rPr>
              <a:t> </a:t>
            </a:r>
            <a:r>
              <a:rPr lang="en-US" sz="2200" b="1" dirty="0" err="1">
                <a:solidFill>
                  <a:srgbClr val="C00000"/>
                </a:solidFill>
              </a:rPr>
              <a:t>thành</a:t>
            </a:r>
            <a:r>
              <a:rPr lang="en-US" sz="2200" b="1" dirty="0">
                <a:solidFill>
                  <a:srgbClr val="C00000"/>
                </a:solidFill>
              </a:rPr>
              <a:t> </a:t>
            </a:r>
            <a:r>
              <a:rPr lang="en-US" sz="2200" b="1" dirty="0" err="1">
                <a:solidFill>
                  <a:srgbClr val="C00000"/>
                </a:solidFill>
              </a:rPr>
              <a:t>tình</a:t>
            </a:r>
            <a:r>
              <a:rPr lang="en-US" sz="2200" b="1" dirty="0">
                <a:solidFill>
                  <a:srgbClr val="C00000"/>
                </a:solidFill>
              </a:rPr>
              <a:t> </a:t>
            </a:r>
            <a:r>
              <a:rPr lang="en-US" sz="2200" b="1" dirty="0" err="1">
                <a:solidFill>
                  <a:srgbClr val="C00000"/>
                </a:solidFill>
              </a:rPr>
              <a:t>đồng</a:t>
            </a:r>
            <a:r>
              <a:rPr lang="en-US" sz="2200" b="1" dirty="0">
                <a:solidFill>
                  <a:srgbClr val="C00000"/>
                </a:solidFill>
              </a:rPr>
              <a:t> </a:t>
            </a:r>
            <a:r>
              <a:rPr lang="en-US" sz="2200" b="1" dirty="0" err="1">
                <a:solidFill>
                  <a:srgbClr val="C00000"/>
                </a:solidFill>
              </a:rPr>
              <a:t>chí</a:t>
            </a:r>
            <a:r>
              <a:rPr lang="en-US" sz="2200" b="1" dirty="0">
                <a:solidFill>
                  <a:srgbClr val="C00000"/>
                </a:solidFill>
              </a:rPr>
              <a:t> </a:t>
            </a:r>
            <a:r>
              <a:rPr lang="en-US" sz="2200" b="1" dirty="0" err="1">
                <a:solidFill>
                  <a:srgbClr val="C00000"/>
                </a:solidFill>
              </a:rPr>
              <a:t>của</a:t>
            </a:r>
            <a:r>
              <a:rPr lang="en-US" sz="2200" b="1" dirty="0">
                <a:solidFill>
                  <a:srgbClr val="C00000"/>
                </a:solidFill>
              </a:rPr>
              <a:t> </a:t>
            </a:r>
            <a:r>
              <a:rPr lang="en-US" sz="2200" b="1" dirty="0" err="1">
                <a:solidFill>
                  <a:srgbClr val="C00000"/>
                </a:solidFill>
              </a:rPr>
              <a:t>người</a:t>
            </a:r>
            <a:r>
              <a:rPr lang="en-US" sz="2200" b="1" dirty="0">
                <a:solidFill>
                  <a:srgbClr val="C00000"/>
                </a:solidFill>
              </a:rPr>
              <a:t> </a:t>
            </a:r>
            <a:r>
              <a:rPr lang="en-US" sz="2200" b="1" dirty="0" err="1">
                <a:solidFill>
                  <a:srgbClr val="C00000"/>
                </a:solidFill>
              </a:rPr>
              <a:t>lính</a:t>
            </a:r>
            <a:r>
              <a:rPr lang="en-US" sz="2200" b="1" dirty="0">
                <a:solidFill>
                  <a:srgbClr val="C00000"/>
                </a:solidFill>
              </a:rPr>
              <a:t> (7 </a:t>
            </a:r>
            <a:r>
              <a:rPr lang="en-US" sz="2200" b="1" dirty="0" err="1">
                <a:solidFill>
                  <a:srgbClr val="C00000"/>
                </a:solidFill>
              </a:rPr>
              <a:t>câu</a:t>
            </a:r>
            <a:r>
              <a:rPr lang="en-US" sz="2200" b="1" dirty="0">
                <a:solidFill>
                  <a:srgbClr val="C00000"/>
                </a:solidFill>
              </a:rPr>
              <a:t> </a:t>
            </a:r>
            <a:r>
              <a:rPr lang="en-US" sz="2200" b="1" dirty="0" err="1">
                <a:solidFill>
                  <a:srgbClr val="C00000"/>
                </a:solidFill>
              </a:rPr>
              <a:t>thơ</a:t>
            </a:r>
            <a:r>
              <a:rPr lang="en-US" sz="2200" b="1" dirty="0">
                <a:solidFill>
                  <a:srgbClr val="C00000"/>
                </a:solidFill>
              </a:rPr>
              <a:t> </a:t>
            </a:r>
            <a:r>
              <a:rPr lang="en-US" sz="2200" b="1" dirty="0" err="1">
                <a:solidFill>
                  <a:srgbClr val="C00000"/>
                </a:solidFill>
              </a:rPr>
              <a:t>đầu</a:t>
            </a:r>
            <a:r>
              <a:rPr lang="en-US" sz="2200" b="1" dirty="0">
                <a:solidFill>
                  <a:srgbClr val="C00000"/>
                </a:solidFill>
              </a:rPr>
              <a:t>)</a:t>
            </a:r>
            <a:endParaRPr lang="en-US" sz="2200" b="1" dirty="0">
              <a:solidFill>
                <a:srgbClr val="C00000"/>
              </a:solidFill>
              <a:latin typeface="Arial" panose="020B0604020202020204" pitchFamily="34" charset="0"/>
              <a:ea typeface="Arial Hebrew Scholar" charset="-79"/>
              <a:cs typeface="Arial" panose="020B0604020202020204" pitchFamily="34" charset="0"/>
            </a:endParaRPr>
          </a:p>
        </p:txBody>
      </p:sp>
      <p:sp>
        <p:nvSpPr>
          <p:cNvPr id="7" name="Rectangle 6"/>
          <p:cNvSpPr/>
          <p:nvPr/>
        </p:nvSpPr>
        <p:spPr>
          <a:xfrm>
            <a:off x="4151784" y="1077699"/>
            <a:ext cx="6840760" cy="5447645"/>
          </a:xfrm>
          <a:prstGeom prst="rect">
            <a:avLst/>
          </a:prstGeom>
        </p:spPr>
        <p:txBody>
          <a:bodyPr wrap="square">
            <a:spAutoFit/>
          </a:bodyPr>
          <a:lstStyle/>
          <a:p>
            <a:pPr algn="just"/>
            <a:r>
              <a:rPr lang="en-US" sz="2900" b="1" dirty="0" smtClean="0"/>
              <a:t>- </a:t>
            </a:r>
            <a:r>
              <a:rPr lang="en-US" sz="2900" b="1" dirty="0" err="1" smtClean="0"/>
              <a:t>Tương</a:t>
            </a:r>
            <a:r>
              <a:rPr lang="en-US" sz="2900" b="1" dirty="0" smtClean="0"/>
              <a:t> </a:t>
            </a:r>
            <a:r>
              <a:rPr lang="en-US" sz="2900" b="1" dirty="0" err="1"/>
              <a:t>đồng</a:t>
            </a:r>
            <a:r>
              <a:rPr lang="en-US" sz="2900" b="1" dirty="0"/>
              <a:t> </a:t>
            </a:r>
            <a:r>
              <a:rPr lang="en-US" sz="2900" b="1" dirty="0" err="1"/>
              <a:t>về</a:t>
            </a:r>
            <a:r>
              <a:rPr lang="en-US" sz="2900" b="1" dirty="0"/>
              <a:t> </a:t>
            </a:r>
            <a:r>
              <a:rPr lang="en-US" sz="2900" b="1" dirty="0" err="1"/>
              <a:t>cảnh</a:t>
            </a:r>
            <a:r>
              <a:rPr lang="en-US" sz="2900" b="1" dirty="0"/>
              <a:t> </a:t>
            </a:r>
            <a:r>
              <a:rPr lang="en-US" sz="2900" b="1" dirty="0" err="1"/>
              <a:t>ngộ</a:t>
            </a:r>
            <a:r>
              <a:rPr lang="en-US" sz="2900" b="1" dirty="0"/>
              <a:t> </a:t>
            </a:r>
            <a:r>
              <a:rPr lang="en-US" sz="2900" b="1" dirty="0" err="1"/>
              <a:t>xuất</a:t>
            </a:r>
            <a:r>
              <a:rPr lang="en-US" sz="2900" b="1" dirty="0"/>
              <a:t> </a:t>
            </a:r>
            <a:r>
              <a:rPr lang="en-US" sz="2900" b="1" dirty="0" err="1" smtClean="0"/>
              <a:t>thân</a:t>
            </a:r>
            <a:endParaRPr lang="en-US" sz="2900" b="1" dirty="0" smtClean="0"/>
          </a:p>
          <a:p>
            <a:pPr algn="just"/>
            <a:endParaRPr lang="en-US" sz="2900" b="1" dirty="0" smtClean="0"/>
          </a:p>
          <a:p>
            <a:pPr algn="just"/>
            <a:r>
              <a:rPr lang="en-US" sz="2900" b="1" dirty="0" smtClean="0"/>
              <a:t>- </a:t>
            </a:r>
            <a:r>
              <a:rPr lang="en-US" sz="2900" b="1" dirty="0" err="1" smtClean="0"/>
              <a:t>Cùng</a:t>
            </a:r>
            <a:r>
              <a:rPr lang="en-US" sz="2900" b="1" dirty="0" smtClean="0"/>
              <a:t> </a:t>
            </a:r>
            <a:r>
              <a:rPr lang="en-US" sz="2900" b="1" dirty="0" err="1"/>
              <a:t>chung</a:t>
            </a:r>
            <a:r>
              <a:rPr lang="en-US" sz="2900" b="1" dirty="0"/>
              <a:t> </a:t>
            </a:r>
            <a:r>
              <a:rPr lang="en-US" sz="2900" b="1" dirty="0" err="1"/>
              <a:t>lí</a:t>
            </a:r>
            <a:r>
              <a:rPr lang="en-US" sz="2900" b="1" dirty="0"/>
              <a:t> </a:t>
            </a:r>
            <a:r>
              <a:rPr lang="en-US" sz="2900" b="1" dirty="0" err="1"/>
              <a:t>tưởng</a:t>
            </a:r>
            <a:r>
              <a:rPr lang="en-US" sz="2900" b="1" dirty="0"/>
              <a:t>, </a:t>
            </a:r>
            <a:r>
              <a:rPr lang="en-US" sz="2900" b="1" dirty="0" err="1"/>
              <a:t>nhiệm</a:t>
            </a:r>
            <a:r>
              <a:rPr lang="en-US" sz="2900" b="1" dirty="0"/>
              <a:t> </a:t>
            </a:r>
            <a:r>
              <a:rPr lang="en-US" sz="2900" b="1" dirty="0" err="1"/>
              <a:t>vụ</a:t>
            </a:r>
            <a:r>
              <a:rPr lang="en-US" sz="2900" b="1" dirty="0"/>
              <a:t> </a:t>
            </a:r>
            <a:r>
              <a:rPr lang="en-US" sz="2900" b="1" dirty="0" err="1"/>
              <a:t>chiến</a:t>
            </a:r>
            <a:r>
              <a:rPr lang="en-US" sz="2900" b="1" dirty="0"/>
              <a:t> </a:t>
            </a:r>
            <a:r>
              <a:rPr lang="en-US" sz="2900" b="1" dirty="0" err="1"/>
              <a:t>đấu</a:t>
            </a:r>
            <a:r>
              <a:rPr lang="en-US" sz="2900" b="1" dirty="0"/>
              <a:t> </a:t>
            </a:r>
            <a:endParaRPr lang="en-US" sz="2900" b="1" dirty="0" smtClean="0"/>
          </a:p>
          <a:p>
            <a:pPr algn="just"/>
            <a:endParaRPr lang="en-US" sz="2900" b="1" dirty="0"/>
          </a:p>
          <a:p>
            <a:pPr algn="just"/>
            <a:r>
              <a:rPr lang="en-US" sz="2900" b="1" dirty="0" smtClean="0"/>
              <a:t>- </a:t>
            </a:r>
            <a:r>
              <a:rPr lang="en-US" sz="2900" b="1" dirty="0" err="1" smtClean="0"/>
              <a:t>Cùng</a:t>
            </a:r>
            <a:r>
              <a:rPr lang="en-US" sz="2900" b="1" dirty="0" smtClean="0"/>
              <a:t> </a:t>
            </a:r>
            <a:r>
              <a:rPr lang="en-US" sz="2900" b="1" dirty="0" err="1"/>
              <a:t>chung</a:t>
            </a:r>
            <a:r>
              <a:rPr lang="en-US" sz="2900" b="1" dirty="0"/>
              <a:t> </a:t>
            </a:r>
            <a:r>
              <a:rPr lang="en-US" sz="2900" b="1" dirty="0" err="1"/>
              <a:t>hoàn</a:t>
            </a:r>
            <a:r>
              <a:rPr lang="en-US" sz="2900" b="1" dirty="0"/>
              <a:t> </a:t>
            </a:r>
            <a:r>
              <a:rPr lang="en-US" sz="2900" b="1" dirty="0" err="1"/>
              <a:t>cảnh</a:t>
            </a:r>
            <a:r>
              <a:rPr lang="en-US" sz="2900" b="1" dirty="0"/>
              <a:t> </a:t>
            </a:r>
            <a:r>
              <a:rPr lang="en-US" sz="2900" b="1" dirty="0" err="1" smtClean="0"/>
              <a:t>khó</a:t>
            </a:r>
            <a:r>
              <a:rPr lang="en-US" sz="2900" b="1" dirty="0" smtClean="0"/>
              <a:t> </a:t>
            </a:r>
            <a:r>
              <a:rPr lang="en-US" sz="2900" b="1" dirty="0" err="1" smtClean="0"/>
              <a:t>khăn</a:t>
            </a:r>
            <a:r>
              <a:rPr lang="en-US" sz="2900" b="1" dirty="0" smtClean="0"/>
              <a:t>, </a:t>
            </a:r>
            <a:r>
              <a:rPr lang="en-US" sz="2900" b="1" dirty="0" err="1" smtClean="0"/>
              <a:t>thiếu</a:t>
            </a:r>
            <a:r>
              <a:rPr lang="en-US" sz="2900" b="1" dirty="0" smtClean="0"/>
              <a:t> </a:t>
            </a:r>
            <a:r>
              <a:rPr lang="en-US" sz="2900" b="1" dirty="0" err="1" smtClean="0"/>
              <a:t>thốn</a:t>
            </a:r>
            <a:endParaRPr lang="en-US" sz="2900" b="1" dirty="0" smtClean="0"/>
          </a:p>
          <a:p>
            <a:pPr algn="just"/>
            <a:endParaRPr lang="en-US" sz="2900" b="1" dirty="0" smtClean="0"/>
          </a:p>
          <a:p>
            <a:pPr algn="just"/>
            <a:r>
              <a:rPr lang="en-US" sz="2900" b="1" dirty="0" smtClean="0"/>
              <a:t>- </a:t>
            </a:r>
            <a:r>
              <a:rPr lang="en-US" sz="2900" b="1" dirty="0" err="1" smtClean="0"/>
              <a:t>Nghệ</a:t>
            </a:r>
            <a:r>
              <a:rPr lang="en-US" sz="2900" b="1" dirty="0" smtClean="0"/>
              <a:t> </a:t>
            </a:r>
            <a:r>
              <a:rPr lang="en-US" sz="2900" b="1" dirty="0" err="1"/>
              <a:t>thuật</a:t>
            </a:r>
            <a:r>
              <a:rPr lang="en-US" sz="2900" b="1" dirty="0"/>
              <a:t>: </a:t>
            </a:r>
            <a:r>
              <a:rPr lang="en-US" sz="2900" b="1" dirty="0" err="1"/>
              <a:t>cấu</a:t>
            </a:r>
            <a:r>
              <a:rPr lang="en-US" sz="2900" b="1" dirty="0"/>
              <a:t> </a:t>
            </a:r>
            <a:r>
              <a:rPr lang="en-US" sz="2900" b="1" dirty="0" err="1"/>
              <a:t>trúc</a:t>
            </a:r>
            <a:r>
              <a:rPr lang="en-US" sz="2900" b="1" dirty="0"/>
              <a:t> </a:t>
            </a:r>
            <a:r>
              <a:rPr lang="en-US" sz="2900" b="1" dirty="0" err="1"/>
              <a:t>sóng</a:t>
            </a:r>
            <a:r>
              <a:rPr lang="en-US" sz="2900" b="1" dirty="0"/>
              <a:t> </a:t>
            </a:r>
            <a:r>
              <a:rPr lang="en-US" sz="2900" b="1" dirty="0" err="1"/>
              <a:t>đôi</a:t>
            </a:r>
            <a:r>
              <a:rPr lang="en-US" sz="2900" b="1" dirty="0"/>
              <a:t>, </a:t>
            </a:r>
            <a:r>
              <a:rPr lang="en-US" sz="2900" b="1" dirty="0" err="1"/>
              <a:t>đối</a:t>
            </a:r>
            <a:r>
              <a:rPr lang="en-US" sz="2900" b="1" dirty="0"/>
              <a:t> </a:t>
            </a:r>
            <a:r>
              <a:rPr lang="en-US" sz="2900" b="1" dirty="0" err="1"/>
              <a:t>xứng</a:t>
            </a:r>
            <a:r>
              <a:rPr lang="en-US" sz="2900" b="1" dirty="0"/>
              <a:t>; </a:t>
            </a:r>
            <a:r>
              <a:rPr lang="en-US" sz="2900" b="1" dirty="0" err="1"/>
              <a:t>vận</a:t>
            </a:r>
            <a:r>
              <a:rPr lang="en-US" sz="2900" b="1" dirty="0"/>
              <a:t> </a:t>
            </a:r>
            <a:r>
              <a:rPr lang="en-US" sz="2900" b="1" dirty="0" err="1"/>
              <a:t>dụng</a:t>
            </a:r>
            <a:r>
              <a:rPr lang="en-US" sz="2900" b="1" dirty="0"/>
              <a:t> </a:t>
            </a:r>
            <a:r>
              <a:rPr lang="en-US" sz="2900" b="1" dirty="0" err="1"/>
              <a:t>thành</a:t>
            </a:r>
            <a:r>
              <a:rPr lang="en-US" sz="2900" b="1" dirty="0"/>
              <a:t> </a:t>
            </a:r>
            <a:r>
              <a:rPr lang="en-US" sz="2900" b="1" dirty="0" err="1" smtClean="0"/>
              <a:t>ngữ</a:t>
            </a:r>
            <a:r>
              <a:rPr lang="en-US" sz="2900" b="1" dirty="0" smtClean="0"/>
              <a:t>; </a:t>
            </a:r>
            <a:r>
              <a:rPr lang="en-US" sz="2900" b="1" dirty="0" err="1" smtClean="0"/>
              <a:t>câu</a:t>
            </a:r>
            <a:r>
              <a:rPr lang="en-US" sz="2900" b="1" dirty="0" smtClean="0"/>
              <a:t> </a:t>
            </a:r>
            <a:r>
              <a:rPr lang="en-US" sz="2900" b="1" dirty="0" err="1" smtClean="0"/>
              <a:t>đặc</a:t>
            </a:r>
            <a:r>
              <a:rPr lang="en-US" sz="2900" b="1" dirty="0" smtClean="0"/>
              <a:t> </a:t>
            </a:r>
            <a:r>
              <a:rPr lang="en-US" sz="2900" b="1" dirty="0" err="1" smtClean="0"/>
              <a:t>biệt</a:t>
            </a:r>
            <a:r>
              <a:rPr lang="en-US" sz="2900" b="1" dirty="0" smtClean="0"/>
              <a:t>…</a:t>
            </a:r>
            <a:endParaRPr lang="en-US" sz="2900" b="1" dirty="0"/>
          </a:p>
          <a:p>
            <a:pPr algn="just"/>
            <a:endParaRPr lang="en-US" sz="2900" b="1" dirty="0"/>
          </a:p>
        </p:txBody>
      </p:sp>
      <p:pic>
        <p:nvPicPr>
          <p:cNvPr id="1026" name="Picture 2" descr="https://cdn.tuoitre.vn/2020/2/1/ky-4-dang-3-3read-only-158056156501719112121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404" y="3091404"/>
            <a:ext cx="2835350" cy="30407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8" name="TextBox 7"/>
          <p:cNvSpPr txBox="1"/>
          <p:nvPr/>
        </p:nvSpPr>
        <p:spPr>
          <a:xfrm>
            <a:off x="3287688" y="409561"/>
            <a:ext cx="5904656" cy="461665"/>
          </a:xfrm>
          <a:prstGeom prst="rect">
            <a:avLst/>
          </a:prstGeom>
          <a:noFill/>
        </p:spPr>
        <p:txBody>
          <a:bodyPr wrap="square" rtlCol="0">
            <a:spAutoFit/>
          </a:bodyPr>
          <a:lstStyle/>
          <a:p>
            <a:pPr algn="ctr"/>
            <a:r>
              <a:rPr lang="en-US" sz="2400" b="1" dirty="0" smtClean="0">
                <a:solidFill>
                  <a:srgbClr val="FFFF00"/>
                </a:solidFill>
              </a:rPr>
              <a:t>A. </a:t>
            </a:r>
            <a:r>
              <a:rPr lang="en-US" sz="2400" b="1" i="1" dirty="0" err="1" smtClean="0">
                <a:solidFill>
                  <a:srgbClr val="FFFF00"/>
                </a:solidFill>
              </a:rPr>
              <a:t>Đồng</a:t>
            </a:r>
            <a:r>
              <a:rPr lang="en-US" sz="2400" b="1" i="1" dirty="0" smtClean="0">
                <a:solidFill>
                  <a:srgbClr val="FFFF00"/>
                </a:solidFill>
              </a:rPr>
              <a:t> </a:t>
            </a:r>
            <a:r>
              <a:rPr lang="en-US" sz="2400" b="1" i="1" dirty="0" err="1" smtClean="0">
                <a:solidFill>
                  <a:srgbClr val="FFFF00"/>
                </a:solidFill>
              </a:rPr>
              <a:t>chí</a:t>
            </a:r>
            <a:r>
              <a:rPr lang="en-US" sz="2400" b="1" i="1" dirty="0" smtClean="0">
                <a:solidFill>
                  <a:srgbClr val="FFFF00"/>
                </a:solidFill>
              </a:rPr>
              <a:t> </a:t>
            </a:r>
            <a:r>
              <a:rPr lang="en-US" sz="2400" b="1" dirty="0" smtClean="0">
                <a:solidFill>
                  <a:srgbClr val="FFFF00"/>
                </a:solidFill>
              </a:rPr>
              <a:t>(</a:t>
            </a:r>
            <a:r>
              <a:rPr lang="en-US" sz="2400" b="1" dirty="0" err="1" smtClean="0">
                <a:solidFill>
                  <a:srgbClr val="FFFF00"/>
                </a:solidFill>
              </a:rPr>
              <a:t>Chính</a:t>
            </a:r>
            <a:r>
              <a:rPr lang="en-US" sz="2400" b="1" dirty="0" smtClean="0">
                <a:solidFill>
                  <a:srgbClr val="FFFF00"/>
                </a:solidFill>
              </a:rPr>
              <a:t> </a:t>
            </a:r>
            <a:r>
              <a:rPr lang="en-US" sz="2400" b="1" dirty="0" err="1" smtClean="0">
                <a:solidFill>
                  <a:srgbClr val="FFFF00"/>
                </a:solidFill>
              </a:rPr>
              <a:t>Hữu</a:t>
            </a:r>
            <a:r>
              <a:rPr lang="en-US" sz="2400" b="1" dirty="0" smtClean="0">
                <a:solidFill>
                  <a:srgbClr val="FFFF00"/>
                </a:solidFill>
              </a:rPr>
              <a:t>)</a:t>
            </a:r>
            <a:endParaRPr lang="en-US" sz="2400" b="1" dirty="0">
              <a:solidFill>
                <a:srgbClr val="FFFF00"/>
              </a:solidFill>
            </a:endParaRPr>
          </a:p>
        </p:txBody>
      </p:sp>
    </p:spTree>
    <p:extLst>
      <p:ext uri="{BB962C8B-B14F-4D97-AF65-F5344CB8AC3E}">
        <p14:creationId xmlns:p14="http://schemas.microsoft.com/office/powerpoint/2010/main" val="178160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1000" fill="hold"/>
                                        <p:tgtEl>
                                          <p:spTgt spid="1026"/>
                                        </p:tgtEl>
                                        <p:attrNameLst>
                                          <p:attrName>ppt_w</p:attrName>
                                        </p:attrNameLst>
                                      </p:cBhvr>
                                      <p:tavLst>
                                        <p:tav tm="0">
                                          <p:val>
                                            <p:fltVal val="0"/>
                                          </p:val>
                                        </p:tav>
                                        <p:tav tm="100000">
                                          <p:val>
                                            <p:strVal val="#ppt_w"/>
                                          </p:val>
                                        </p:tav>
                                      </p:tavLst>
                                    </p:anim>
                                    <p:anim calcmode="lin" valueType="num">
                                      <p:cBhvr>
                                        <p:cTn id="18" dur="1000" fill="hold"/>
                                        <p:tgtEl>
                                          <p:spTgt spid="1026"/>
                                        </p:tgtEl>
                                        <p:attrNameLst>
                                          <p:attrName>ppt_h</p:attrName>
                                        </p:attrNameLst>
                                      </p:cBhvr>
                                      <p:tavLst>
                                        <p:tav tm="0">
                                          <p:val>
                                            <p:fltVal val="0"/>
                                          </p:val>
                                        </p:tav>
                                        <p:tav tm="100000">
                                          <p:val>
                                            <p:strVal val="#ppt_h"/>
                                          </p:val>
                                        </p:tav>
                                      </p:tavLst>
                                    </p:anim>
                                    <p:anim calcmode="lin" valueType="num">
                                      <p:cBhvr>
                                        <p:cTn id="19" dur="1000" fill="hold"/>
                                        <p:tgtEl>
                                          <p:spTgt spid="1026"/>
                                        </p:tgtEl>
                                        <p:attrNameLst>
                                          <p:attrName>style.rotation</p:attrName>
                                        </p:attrNameLst>
                                      </p:cBhvr>
                                      <p:tavLst>
                                        <p:tav tm="0">
                                          <p:val>
                                            <p:fltVal val="90"/>
                                          </p:val>
                                        </p:tav>
                                        <p:tav tm="100000">
                                          <p:val>
                                            <p:fltVal val="0"/>
                                          </p:val>
                                        </p:tav>
                                      </p:tavLst>
                                    </p:anim>
                                    <p:animEffect transition="in" filter="fade">
                                      <p:cBhvr>
                                        <p:cTn id="20" dur="10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1000"/>
                                        <p:tgtEl>
                                          <p:spTgt spid="7">
                                            <p:txEl>
                                              <p:pRg st="0" end="0"/>
                                            </p:txEl>
                                          </p:spTgt>
                                        </p:tgtEl>
                                      </p:cBhvr>
                                    </p:animEffect>
                                    <p:anim calcmode="lin" valueType="num">
                                      <p:cBhvr>
                                        <p:cTn id="2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1000"/>
                                        <p:tgtEl>
                                          <p:spTgt spid="7">
                                            <p:txEl>
                                              <p:pRg st="2" end="2"/>
                                            </p:txEl>
                                          </p:spTgt>
                                        </p:tgtEl>
                                      </p:cBhvr>
                                    </p:animEffect>
                                    <p:anim calcmode="lin" valueType="num">
                                      <p:cBhvr>
                                        <p:cTn id="3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fade">
                                      <p:cBhvr>
                                        <p:cTn id="39" dur="1000"/>
                                        <p:tgtEl>
                                          <p:spTgt spid="7">
                                            <p:txEl>
                                              <p:pRg st="4" end="4"/>
                                            </p:txEl>
                                          </p:spTgt>
                                        </p:tgtEl>
                                      </p:cBhvr>
                                    </p:animEffect>
                                    <p:anim calcmode="lin" valueType="num">
                                      <p:cBhvr>
                                        <p:cTn id="40"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7">
                                            <p:txEl>
                                              <p:pRg st="6" end="6"/>
                                            </p:txEl>
                                          </p:spTgt>
                                        </p:tgtEl>
                                        <p:attrNameLst>
                                          <p:attrName>style.visibility</p:attrName>
                                        </p:attrNameLst>
                                      </p:cBhvr>
                                      <p:to>
                                        <p:strVal val="visible"/>
                                      </p:to>
                                    </p:set>
                                    <p:animEffect transition="in" filter="fade">
                                      <p:cBhvr>
                                        <p:cTn id="46" dur="1000"/>
                                        <p:tgtEl>
                                          <p:spTgt spid="7">
                                            <p:txEl>
                                              <p:pRg st="6" end="6"/>
                                            </p:txEl>
                                          </p:spTgt>
                                        </p:tgtEl>
                                      </p:cBhvr>
                                    </p:animEffect>
                                    <p:anim calcmode="lin" valueType="num">
                                      <p:cBhvr>
                                        <p:cTn id="47"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00" y="836712"/>
            <a:ext cx="3528392" cy="5295400"/>
          </a:xfrm>
          <a:prstGeom prst="rect">
            <a:avLst/>
          </a:prstGeom>
        </p:spPr>
      </p:pic>
      <p:sp>
        <p:nvSpPr>
          <p:cNvPr id="5" name="Rectangle 4"/>
          <p:cNvSpPr/>
          <p:nvPr/>
        </p:nvSpPr>
        <p:spPr>
          <a:xfrm>
            <a:off x="508448" y="836712"/>
            <a:ext cx="3453184" cy="2462213"/>
          </a:xfrm>
          <a:prstGeom prst="rect">
            <a:avLst/>
          </a:prstGeom>
        </p:spPr>
        <p:txBody>
          <a:bodyPr wrap="square">
            <a:spAutoFit/>
          </a:bodyPr>
          <a:lstStyle/>
          <a:p>
            <a:pPr algn="just"/>
            <a:r>
              <a:rPr lang="en-US" sz="2200" b="1" dirty="0">
                <a:solidFill>
                  <a:schemeClr val="bg1"/>
                </a:solidFill>
                <a:latin typeface="Arial" panose="020B0604020202020204" pitchFamily="34" charset="0"/>
                <a:cs typeface="Arial" panose="020B0604020202020204" pitchFamily="34" charset="0"/>
              </a:rPr>
              <a:t>II. </a:t>
            </a:r>
            <a:r>
              <a:rPr lang="en-US" sz="2200" b="1" dirty="0" err="1">
                <a:solidFill>
                  <a:schemeClr val="bg1"/>
                </a:solidFill>
                <a:latin typeface="Arial" panose="020B0604020202020204" pitchFamily="34" charset="0"/>
                <a:cs typeface="Arial" panose="020B0604020202020204" pitchFamily="34" charset="0"/>
              </a:rPr>
              <a:t>Đọc</a:t>
            </a:r>
            <a:r>
              <a:rPr lang="en-US" sz="2200" b="1" dirty="0">
                <a:solidFill>
                  <a:schemeClr val="bg1"/>
                </a:solidFill>
                <a:latin typeface="Arial" panose="020B0604020202020204" pitchFamily="34" charset="0"/>
                <a:cs typeface="Arial" panose="020B0604020202020204" pitchFamily="34" charset="0"/>
              </a:rPr>
              <a:t> – </a:t>
            </a:r>
            <a:r>
              <a:rPr lang="en-US" sz="2200" b="1" dirty="0" err="1" smtClean="0">
                <a:solidFill>
                  <a:schemeClr val="bg1"/>
                </a:solidFill>
                <a:latin typeface="Arial" panose="020B0604020202020204" pitchFamily="34" charset="0"/>
                <a:cs typeface="Arial" panose="020B0604020202020204" pitchFamily="34" charset="0"/>
              </a:rPr>
              <a:t>hiểu</a:t>
            </a:r>
            <a:endParaRPr lang="en-US" sz="2200" b="1" dirty="0" smtClean="0">
              <a:solidFill>
                <a:schemeClr val="bg1"/>
              </a:solidFill>
              <a:latin typeface="Arial" panose="020B0604020202020204" pitchFamily="34" charset="0"/>
              <a:cs typeface="Arial" panose="020B0604020202020204" pitchFamily="34" charset="0"/>
            </a:endParaRPr>
          </a:p>
          <a:p>
            <a:pPr algn="just"/>
            <a:r>
              <a:rPr lang="en-US" sz="2200" b="1" dirty="0" smtClean="0">
                <a:solidFill>
                  <a:schemeClr val="bg1"/>
                </a:solidFill>
                <a:latin typeface="Arial" panose="020B0604020202020204" pitchFamily="34" charset="0"/>
                <a:ea typeface="Arial Hebrew Scholar" charset="-79"/>
                <a:cs typeface="Arial" panose="020B0604020202020204" pitchFamily="34" charset="0"/>
              </a:rPr>
              <a:t>1. </a:t>
            </a:r>
            <a:r>
              <a:rPr lang="en-US" sz="2200" b="1" dirty="0" err="1" smtClean="0">
                <a:solidFill>
                  <a:schemeClr val="bg1"/>
                </a:solidFill>
              </a:rPr>
              <a:t>Cơ</a:t>
            </a:r>
            <a:r>
              <a:rPr lang="en-US" sz="2200" b="1" dirty="0" smtClean="0">
                <a:solidFill>
                  <a:schemeClr val="bg1"/>
                </a:solidFill>
              </a:rPr>
              <a:t> </a:t>
            </a:r>
            <a:r>
              <a:rPr lang="en-US" sz="2200" b="1" dirty="0" err="1">
                <a:solidFill>
                  <a:schemeClr val="bg1"/>
                </a:solidFill>
              </a:rPr>
              <a:t>sở</a:t>
            </a:r>
            <a:r>
              <a:rPr lang="en-US" sz="2200" b="1" dirty="0">
                <a:solidFill>
                  <a:schemeClr val="bg1"/>
                </a:solidFill>
              </a:rPr>
              <a:t> </a:t>
            </a:r>
            <a:r>
              <a:rPr lang="en-US" sz="2200" b="1" dirty="0" err="1">
                <a:solidFill>
                  <a:schemeClr val="bg1"/>
                </a:solidFill>
              </a:rPr>
              <a:t>hình</a:t>
            </a:r>
            <a:r>
              <a:rPr lang="en-US" sz="2200" b="1" dirty="0">
                <a:solidFill>
                  <a:schemeClr val="bg1"/>
                </a:solidFill>
              </a:rPr>
              <a:t> </a:t>
            </a:r>
            <a:r>
              <a:rPr lang="en-US" sz="2200" b="1" dirty="0" err="1">
                <a:solidFill>
                  <a:schemeClr val="bg1"/>
                </a:solidFill>
              </a:rPr>
              <a:t>thành</a:t>
            </a:r>
            <a:r>
              <a:rPr lang="en-US" sz="2200" b="1" dirty="0">
                <a:solidFill>
                  <a:schemeClr val="bg1"/>
                </a:solidFill>
              </a:rPr>
              <a:t> </a:t>
            </a:r>
            <a:r>
              <a:rPr lang="en-US" sz="2200" b="1" dirty="0" err="1">
                <a:solidFill>
                  <a:schemeClr val="bg1"/>
                </a:solidFill>
              </a:rPr>
              <a:t>tình</a:t>
            </a:r>
            <a:r>
              <a:rPr lang="en-US" sz="2200" b="1" dirty="0">
                <a:solidFill>
                  <a:schemeClr val="bg1"/>
                </a:solidFill>
              </a:rPr>
              <a:t> </a:t>
            </a:r>
            <a:r>
              <a:rPr lang="en-US" sz="2200" b="1" dirty="0" err="1">
                <a:solidFill>
                  <a:schemeClr val="bg1"/>
                </a:solidFill>
              </a:rPr>
              <a:t>đồng</a:t>
            </a:r>
            <a:r>
              <a:rPr lang="en-US" sz="2200" b="1" dirty="0">
                <a:solidFill>
                  <a:schemeClr val="bg1"/>
                </a:solidFill>
              </a:rPr>
              <a:t> </a:t>
            </a:r>
            <a:r>
              <a:rPr lang="en-US" sz="2200" b="1" dirty="0" err="1">
                <a:solidFill>
                  <a:schemeClr val="bg1"/>
                </a:solidFill>
              </a:rPr>
              <a:t>chí</a:t>
            </a:r>
            <a:r>
              <a:rPr lang="en-US" sz="2200" b="1" dirty="0">
                <a:solidFill>
                  <a:schemeClr val="bg1"/>
                </a:solidFill>
              </a:rPr>
              <a:t> </a:t>
            </a:r>
            <a:r>
              <a:rPr lang="en-US" sz="2200" b="1" dirty="0" err="1">
                <a:solidFill>
                  <a:schemeClr val="bg1"/>
                </a:solidFill>
              </a:rPr>
              <a:t>của</a:t>
            </a:r>
            <a:r>
              <a:rPr lang="en-US" sz="2200" b="1" dirty="0">
                <a:solidFill>
                  <a:schemeClr val="bg1"/>
                </a:solidFill>
              </a:rPr>
              <a:t> </a:t>
            </a:r>
            <a:r>
              <a:rPr lang="en-US" sz="2200" b="1" dirty="0" err="1">
                <a:solidFill>
                  <a:schemeClr val="bg1"/>
                </a:solidFill>
              </a:rPr>
              <a:t>người</a:t>
            </a:r>
            <a:r>
              <a:rPr lang="en-US" sz="2200" b="1" dirty="0">
                <a:solidFill>
                  <a:schemeClr val="bg1"/>
                </a:solidFill>
              </a:rPr>
              <a:t> </a:t>
            </a:r>
            <a:r>
              <a:rPr lang="en-US" sz="2200" b="1" dirty="0" err="1">
                <a:solidFill>
                  <a:schemeClr val="bg1"/>
                </a:solidFill>
              </a:rPr>
              <a:t>lính</a:t>
            </a:r>
            <a:r>
              <a:rPr lang="en-US" sz="2200" b="1" dirty="0">
                <a:solidFill>
                  <a:schemeClr val="bg1"/>
                </a:solidFill>
              </a:rPr>
              <a:t> (7 </a:t>
            </a:r>
            <a:r>
              <a:rPr lang="en-US" sz="2200" b="1" dirty="0" err="1">
                <a:solidFill>
                  <a:schemeClr val="bg1"/>
                </a:solidFill>
              </a:rPr>
              <a:t>câu</a:t>
            </a:r>
            <a:r>
              <a:rPr lang="en-US" sz="2200" b="1" dirty="0">
                <a:solidFill>
                  <a:schemeClr val="bg1"/>
                </a:solidFill>
              </a:rPr>
              <a:t> </a:t>
            </a:r>
            <a:r>
              <a:rPr lang="en-US" sz="2200" b="1" dirty="0" err="1">
                <a:solidFill>
                  <a:schemeClr val="bg1"/>
                </a:solidFill>
              </a:rPr>
              <a:t>thơ</a:t>
            </a:r>
            <a:r>
              <a:rPr lang="en-US" sz="2200" b="1" dirty="0">
                <a:solidFill>
                  <a:schemeClr val="bg1"/>
                </a:solidFill>
              </a:rPr>
              <a:t> </a:t>
            </a:r>
            <a:r>
              <a:rPr lang="en-US" sz="2200" b="1" dirty="0" err="1">
                <a:solidFill>
                  <a:schemeClr val="bg1"/>
                </a:solidFill>
              </a:rPr>
              <a:t>đầu</a:t>
            </a:r>
            <a:r>
              <a:rPr lang="en-US" sz="2200" b="1" dirty="0">
                <a:solidFill>
                  <a:schemeClr val="bg1"/>
                </a:solidFill>
              </a:rPr>
              <a:t>)</a:t>
            </a:r>
            <a:endParaRPr lang="en-US" sz="2200" b="1" dirty="0">
              <a:solidFill>
                <a:schemeClr val="bg1"/>
              </a:solidFill>
              <a:latin typeface="Arial" panose="020B0604020202020204" pitchFamily="34" charset="0"/>
              <a:ea typeface="Arial Hebrew Scholar" charset="-79"/>
              <a:cs typeface="Arial" panose="020B0604020202020204" pitchFamily="34" charset="0"/>
            </a:endParaRPr>
          </a:p>
          <a:p>
            <a:pPr algn="just"/>
            <a:r>
              <a:rPr lang="en-US" sz="2200" b="1" dirty="0" smtClean="0">
                <a:solidFill>
                  <a:srgbClr val="C00000"/>
                </a:solidFill>
                <a:latin typeface="Arial" panose="020B0604020202020204" pitchFamily="34" charset="0"/>
                <a:ea typeface="Arial Hebrew Scholar" charset="-79"/>
                <a:cs typeface="Arial" panose="020B0604020202020204" pitchFamily="34" charset="0"/>
              </a:rPr>
              <a:t>2. </a:t>
            </a:r>
            <a:r>
              <a:rPr lang="en-US" sz="2200" b="1" dirty="0" err="1" smtClean="0">
                <a:solidFill>
                  <a:srgbClr val="C00000"/>
                </a:solidFill>
                <a:latin typeface="Arial" panose="020B0604020202020204" pitchFamily="34" charset="0"/>
                <a:ea typeface="Arial Hebrew Scholar" charset="-79"/>
                <a:cs typeface="Arial" panose="020B0604020202020204" pitchFamily="34" charset="0"/>
              </a:rPr>
              <a:t>Những</a:t>
            </a:r>
            <a:r>
              <a:rPr lang="en-US" sz="2200" b="1" dirty="0" smtClean="0">
                <a:solidFill>
                  <a:srgbClr val="C00000"/>
                </a:solidFill>
                <a:latin typeface="Arial" panose="020B0604020202020204" pitchFamily="34" charset="0"/>
                <a:ea typeface="Arial Hebrew Scholar" charset="-79"/>
                <a:cs typeface="Arial" panose="020B0604020202020204" pitchFamily="34" charset="0"/>
              </a:rPr>
              <a:t> </a:t>
            </a:r>
            <a:r>
              <a:rPr lang="en-US" sz="2200" b="1" dirty="0" err="1" smtClean="0">
                <a:solidFill>
                  <a:srgbClr val="C00000"/>
                </a:solidFill>
                <a:latin typeface="Arial" panose="020B0604020202020204" pitchFamily="34" charset="0"/>
                <a:ea typeface="Arial Hebrew Scholar" charset="-79"/>
                <a:cs typeface="Arial" panose="020B0604020202020204" pitchFamily="34" charset="0"/>
              </a:rPr>
              <a:t>biểu</a:t>
            </a:r>
            <a:r>
              <a:rPr lang="en-US" sz="2200" b="1" dirty="0" smtClean="0">
                <a:solidFill>
                  <a:srgbClr val="C00000"/>
                </a:solidFill>
                <a:latin typeface="Arial" panose="020B0604020202020204" pitchFamily="34" charset="0"/>
                <a:ea typeface="Arial Hebrew Scholar" charset="-79"/>
                <a:cs typeface="Arial" panose="020B0604020202020204" pitchFamily="34" charset="0"/>
              </a:rPr>
              <a:t> </a:t>
            </a:r>
            <a:r>
              <a:rPr lang="en-US" sz="2200" b="1" dirty="0" err="1" smtClean="0">
                <a:solidFill>
                  <a:srgbClr val="C00000"/>
                </a:solidFill>
                <a:latin typeface="Arial" panose="020B0604020202020204" pitchFamily="34" charset="0"/>
                <a:ea typeface="Arial Hebrew Scholar" charset="-79"/>
                <a:cs typeface="Arial" panose="020B0604020202020204" pitchFamily="34" charset="0"/>
              </a:rPr>
              <a:t>hiện</a:t>
            </a:r>
            <a:r>
              <a:rPr lang="en-US" sz="2200" b="1" dirty="0" smtClean="0">
                <a:solidFill>
                  <a:srgbClr val="C00000"/>
                </a:solidFill>
                <a:latin typeface="Arial" panose="020B0604020202020204" pitchFamily="34" charset="0"/>
                <a:ea typeface="Arial Hebrew Scholar" charset="-79"/>
                <a:cs typeface="Arial" panose="020B0604020202020204" pitchFamily="34" charset="0"/>
              </a:rPr>
              <a:t> </a:t>
            </a:r>
            <a:r>
              <a:rPr lang="en-US" sz="2200" b="1" dirty="0" err="1" smtClean="0">
                <a:solidFill>
                  <a:srgbClr val="C00000"/>
                </a:solidFill>
                <a:latin typeface="Arial" panose="020B0604020202020204" pitchFamily="34" charset="0"/>
                <a:ea typeface="Arial Hebrew Scholar" charset="-79"/>
                <a:cs typeface="Arial" panose="020B0604020202020204" pitchFamily="34" charset="0"/>
              </a:rPr>
              <a:t>của</a:t>
            </a:r>
            <a:endParaRPr lang="en-US" sz="2200" b="1" dirty="0" smtClean="0">
              <a:solidFill>
                <a:srgbClr val="C00000"/>
              </a:solidFill>
              <a:latin typeface="Arial" panose="020B0604020202020204" pitchFamily="34" charset="0"/>
              <a:ea typeface="Arial Hebrew Scholar" charset="-79"/>
              <a:cs typeface="Arial" panose="020B0604020202020204" pitchFamily="34" charset="0"/>
            </a:endParaRPr>
          </a:p>
          <a:p>
            <a:pPr algn="just"/>
            <a:r>
              <a:rPr lang="en-US" sz="2200" b="1" dirty="0" smtClean="0">
                <a:solidFill>
                  <a:srgbClr val="C00000"/>
                </a:solidFill>
                <a:latin typeface="Arial" panose="020B0604020202020204" pitchFamily="34" charset="0"/>
                <a:ea typeface="Arial Hebrew Scholar" charset="-79"/>
                <a:cs typeface="Arial" panose="020B0604020202020204" pitchFamily="34" charset="0"/>
              </a:rPr>
              <a:t> </a:t>
            </a:r>
            <a:r>
              <a:rPr lang="en-US" sz="2200" b="1" dirty="0" err="1" smtClean="0">
                <a:solidFill>
                  <a:srgbClr val="C00000"/>
                </a:solidFill>
                <a:latin typeface="Arial" panose="020B0604020202020204" pitchFamily="34" charset="0"/>
                <a:ea typeface="Arial Hebrew Scholar" charset="-79"/>
                <a:cs typeface="Arial" panose="020B0604020202020204" pitchFamily="34" charset="0"/>
              </a:rPr>
              <a:t>tình</a:t>
            </a:r>
            <a:r>
              <a:rPr lang="en-US" sz="2200" b="1" dirty="0" smtClean="0">
                <a:solidFill>
                  <a:srgbClr val="C00000"/>
                </a:solidFill>
                <a:latin typeface="Arial" panose="020B0604020202020204" pitchFamily="34" charset="0"/>
                <a:ea typeface="Arial Hebrew Scholar" charset="-79"/>
                <a:cs typeface="Arial" panose="020B0604020202020204" pitchFamily="34" charset="0"/>
              </a:rPr>
              <a:t> </a:t>
            </a:r>
            <a:r>
              <a:rPr lang="en-US" sz="2200" b="1" dirty="0" err="1" smtClean="0">
                <a:solidFill>
                  <a:srgbClr val="C00000"/>
                </a:solidFill>
                <a:latin typeface="Arial" panose="020B0604020202020204" pitchFamily="34" charset="0"/>
                <a:ea typeface="Arial Hebrew Scholar" charset="-79"/>
                <a:cs typeface="Arial" panose="020B0604020202020204" pitchFamily="34" charset="0"/>
              </a:rPr>
              <a:t>đồng</a:t>
            </a:r>
            <a:r>
              <a:rPr lang="en-US" sz="2200" b="1" dirty="0" smtClean="0">
                <a:solidFill>
                  <a:srgbClr val="C00000"/>
                </a:solidFill>
                <a:latin typeface="Arial" panose="020B0604020202020204" pitchFamily="34" charset="0"/>
                <a:ea typeface="Arial Hebrew Scholar" charset="-79"/>
                <a:cs typeface="Arial" panose="020B0604020202020204" pitchFamily="34" charset="0"/>
              </a:rPr>
              <a:t> </a:t>
            </a:r>
            <a:r>
              <a:rPr lang="en-US" sz="2200" b="1" dirty="0" err="1" smtClean="0">
                <a:solidFill>
                  <a:srgbClr val="C00000"/>
                </a:solidFill>
                <a:latin typeface="Arial" panose="020B0604020202020204" pitchFamily="34" charset="0"/>
                <a:ea typeface="Arial Hebrew Scholar" charset="-79"/>
                <a:cs typeface="Arial" panose="020B0604020202020204" pitchFamily="34" charset="0"/>
              </a:rPr>
              <a:t>chí</a:t>
            </a:r>
            <a:r>
              <a:rPr lang="en-US" sz="2200" b="1" dirty="0" smtClean="0">
                <a:solidFill>
                  <a:srgbClr val="C00000"/>
                </a:solidFill>
                <a:latin typeface="Arial" panose="020B0604020202020204" pitchFamily="34" charset="0"/>
                <a:ea typeface="Arial Hebrew Scholar" charset="-79"/>
                <a:cs typeface="Arial" panose="020B0604020202020204" pitchFamily="34" charset="0"/>
              </a:rPr>
              <a:t> </a:t>
            </a:r>
            <a:r>
              <a:rPr lang="vi-VN" sz="2200" b="1" dirty="0">
                <a:solidFill>
                  <a:srgbClr val="C00000"/>
                </a:solidFill>
                <a:latin typeface="Arial" panose="020B0604020202020204" pitchFamily="34" charset="0"/>
                <a:ea typeface="Arial Hebrew Scholar" charset="-79"/>
                <a:cs typeface="Arial" panose="020B0604020202020204" pitchFamily="34" charset="0"/>
              </a:rPr>
              <a:t>(10 câu thơ tiếp theo)</a:t>
            </a:r>
            <a:endParaRPr lang="en-US" sz="2200" dirty="0"/>
          </a:p>
        </p:txBody>
      </p:sp>
      <p:pic>
        <p:nvPicPr>
          <p:cNvPr id="7" name="Picture 2" descr="Kết quả hình ảnh cho bước chân hành quân"/>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509366" y="3412404"/>
            <a:ext cx="3524274" cy="27197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4223792" y="1628800"/>
            <a:ext cx="7200800" cy="3785652"/>
          </a:xfrm>
          <a:prstGeom prst="rect">
            <a:avLst/>
          </a:prstGeom>
        </p:spPr>
        <p:txBody>
          <a:bodyPr wrap="square">
            <a:spAutoFit/>
          </a:bodyPr>
          <a:lstStyle/>
          <a:p>
            <a:pPr lvl="0" algn="just"/>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Cảm</a:t>
            </a:r>
            <a:r>
              <a:rPr lang="en-US" sz="3000" b="1" dirty="0" smtClean="0">
                <a:latin typeface="Arial" pitchFamily="34" charset="0"/>
                <a:cs typeface="Arial" pitchFamily="34" charset="0"/>
              </a:rPr>
              <a:t> </a:t>
            </a:r>
            <a:r>
              <a:rPr lang="en-US" sz="3000" b="1" dirty="0" err="1">
                <a:latin typeface="Arial" pitchFamily="34" charset="0"/>
                <a:cs typeface="Arial" pitchFamily="34" charset="0"/>
              </a:rPr>
              <a:t>thông</a:t>
            </a:r>
            <a:r>
              <a:rPr lang="en-US" sz="3000" b="1" dirty="0">
                <a:latin typeface="Arial" pitchFamily="34" charset="0"/>
                <a:cs typeface="Arial" pitchFamily="34" charset="0"/>
              </a:rPr>
              <a:t>, </a:t>
            </a:r>
            <a:r>
              <a:rPr lang="en-US" sz="3000" b="1" dirty="0" err="1">
                <a:latin typeface="Arial" pitchFamily="34" charset="0"/>
                <a:cs typeface="Arial" pitchFamily="34" charset="0"/>
              </a:rPr>
              <a:t>thấu</a:t>
            </a:r>
            <a:r>
              <a:rPr lang="en-US" sz="3000" b="1" dirty="0">
                <a:latin typeface="Arial" pitchFamily="34" charset="0"/>
                <a:cs typeface="Arial" pitchFamily="34" charset="0"/>
              </a:rPr>
              <a:t> </a:t>
            </a:r>
            <a:r>
              <a:rPr lang="en-US" sz="3000" b="1" dirty="0" err="1">
                <a:latin typeface="Arial" pitchFamily="34" charset="0"/>
                <a:cs typeface="Arial" pitchFamily="34" charset="0"/>
              </a:rPr>
              <a:t>hiểu</a:t>
            </a:r>
            <a:r>
              <a:rPr lang="en-US" sz="3000" b="1" dirty="0">
                <a:latin typeface="Arial" pitchFamily="34" charset="0"/>
                <a:cs typeface="Arial" pitchFamily="34" charset="0"/>
              </a:rPr>
              <a:t> </a:t>
            </a:r>
            <a:r>
              <a:rPr lang="en-US" sz="3000" b="1" dirty="0" err="1">
                <a:latin typeface="Arial" pitchFamily="34" charset="0"/>
                <a:cs typeface="Arial" pitchFamily="34" charset="0"/>
              </a:rPr>
              <a:t>nỗi</a:t>
            </a:r>
            <a:r>
              <a:rPr lang="en-US" sz="3000" b="1" dirty="0">
                <a:latin typeface="Arial" pitchFamily="34" charset="0"/>
                <a:cs typeface="Arial" pitchFamily="34" charset="0"/>
              </a:rPr>
              <a:t> lo, </a:t>
            </a:r>
            <a:r>
              <a:rPr lang="en-US" sz="3000" b="1" dirty="0" err="1">
                <a:latin typeface="Arial" pitchFamily="34" charset="0"/>
                <a:cs typeface="Arial" pitchFamily="34" charset="0"/>
              </a:rPr>
              <a:t>nỗi</a:t>
            </a:r>
            <a:r>
              <a:rPr lang="en-US" sz="3000" b="1" dirty="0">
                <a:latin typeface="Arial" pitchFamily="34" charset="0"/>
                <a:cs typeface="Arial" pitchFamily="34" charset="0"/>
              </a:rPr>
              <a:t> </a:t>
            </a:r>
            <a:r>
              <a:rPr lang="en-US" sz="3000" b="1" dirty="0" err="1">
                <a:latin typeface="Arial" pitchFamily="34" charset="0"/>
                <a:cs typeface="Arial" pitchFamily="34" charset="0"/>
              </a:rPr>
              <a:t>nhớ</a:t>
            </a:r>
            <a:r>
              <a:rPr lang="en-US" sz="3000" b="1" dirty="0">
                <a:latin typeface="Arial" pitchFamily="34" charset="0"/>
                <a:cs typeface="Arial" pitchFamily="34" charset="0"/>
              </a:rPr>
              <a:t> </a:t>
            </a:r>
            <a:r>
              <a:rPr lang="en-US" sz="3000" b="1" dirty="0" err="1">
                <a:latin typeface="Arial" pitchFamily="34" charset="0"/>
                <a:cs typeface="Arial" pitchFamily="34" charset="0"/>
              </a:rPr>
              <a:t>về</a:t>
            </a:r>
            <a:r>
              <a:rPr lang="en-US" sz="3000" b="1" dirty="0">
                <a:latin typeface="Arial" pitchFamily="34" charset="0"/>
                <a:cs typeface="Arial" pitchFamily="34" charset="0"/>
              </a:rPr>
              <a:t> </a:t>
            </a:r>
            <a:r>
              <a:rPr lang="en-US" sz="3000" b="1" dirty="0" err="1">
                <a:latin typeface="Arial" pitchFamily="34" charset="0"/>
                <a:cs typeface="Arial" pitchFamily="34" charset="0"/>
              </a:rPr>
              <a:t>gia</a:t>
            </a:r>
            <a:r>
              <a:rPr lang="en-US" sz="3000" b="1" dirty="0">
                <a:latin typeface="Arial" pitchFamily="34" charset="0"/>
                <a:cs typeface="Arial" pitchFamily="34" charset="0"/>
              </a:rPr>
              <a:t> </a:t>
            </a:r>
            <a:r>
              <a:rPr lang="en-US" sz="3000" b="1" dirty="0" err="1">
                <a:latin typeface="Arial" pitchFamily="34" charset="0"/>
                <a:cs typeface="Arial" pitchFamily="34" charset="0"/>
              </a:rPr>
              <a:t>đình</a:t>
            </a:r>
            <a:r>
              <a:rPr lang="en-US" sz="3000" b="1" dirty="0">
                <a:latin typeface="Arial" pitchFamily="34" charset="0"/>
                <a:cs typeface="Arial" pitchFamily="34" charset="0"/>
              </a:rPr>
              <a:t>, </a:t>
            </a:r>
            <a:r>
              <a:rPr lang="en-US" sz="3000" b="1" dirty="0" err="1">
                <a:latin typeface="Arial" pitchFamily="34" charset="0"/>
                <a:cs typeface="Arial" pitchFamily="34" charset="0"/>
              </a:rPr>
              <a:t>quê</a:t>
            </a:r>
            <a:r>
              <a:rPr lang="en-US" sz="3000" b="1" dirty="0">
                <a:latin typeface="Arial" pitchFamily="34" charset="0"/>
                <a:cs typeface="Arial" pitchFamily="34" charset="0"/>
              </a:rPr>
              <a:t> </a:t>
            </a:r>
            <a:r>
              <a:rPr lang="en-US" sz="3000" b="1" dirty="0" err="1" smtClean="0">
                <a:latin typeface="Arial" pitchFamily="34" charset="0"/>
                <a:cs typeface="Arial" pitchFamily="34" charset="0"/>
              </a:rPr>
              <a:t>hương</a:t>
            </a:r>
            <a:endParaRPr lang="en-US" sz="3000" b="1" dirty="0" smtClean="0">
              <a:latin typeface="Arial" pitchFamily="34" charset="0"/>
              <a:cs typeface="Arial" pitchFamily="34" charset="0"/>
            </a:endParaRPr>
          </a:p>
          <a:p>
            <a:pPr lvl="0" algn="just"/>
            <a:endParaRPr lang="en-US" sz="3000" b="1" dirty="0" smtClean="0">
              <a:latin typeface="Arial" pitchFamily="34" charset="0"/>
              <a:cs typeface="Arial" pitchFamily="34" charset="0"/>
            </a:endParaRPr>
          </a:p>
          <a:p>
            <a:pPr algn="just"/>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Sát</a:t>
            </a:r>
            <a:r>
              <a:rPr lang="en-US" sz="3000" b="1" dirty="0" smtClean="0">
                <a:latin typeface="Arial" pitchFamily="34" charset="0"/>
                <a:cs typeface="Arial" pitchFamily="34" charset="0"/>
              </a:rPr>
              <a:t> </a:t>
            </a:r>
            <a:r>
              <a:rPr lang="en-US" sz="3000" b="1" dirty="0" err="1">
                <a:latin typeface="Arial" pitchFamily="34" charset="0"/>
                <a:cs typeface="Arial" pitchFamily="34" charset="0"/>
              </a:rPr>
              <a:t>cánh</a:t>
            </a:r>
            <a:r>
              <a:rPr lang="en-US" sz="3000" b="1" dirty="0">
                <a:latin typeface="Arial" pitchFamily="34" charset="0"/>
                <a:cs typeface="Arial" pitchFamily="34" charset="0"/>
              </a:rPr>
              <a:t> </a:t>
            </a:r>
            <a:r>
              <a:rPr lang="en-US" sz="3000" b="1" dirty="0" err="1">
                <a:latin typeface="Arial" pitchFamily="34" charset="0"/>
                <a:cs typeface="Arial" pitchFamily="34" charset="0"/>
              </a:rPr>
              <a:t>bên</a:t>
            </a:r>
            <a:r>
              <a:rPr lang="en-US" sz="3000" b="1" dirty="0">
                <a:latin typeface="Arial" pitchFamily="34" charset="0"/>
                <a:cs typeface="Arial" pitchFamily="34" charset="0"/>
              </a:rPr>
              <a:t> </a:t>
            </a:r>
            <a:r>
              <a:rPr lang="en-US" sz="3000" b="1" dirty="0" err="1">
                <a:latin typeface="Arial" pitchFamily="34" charset="0"/>
                <a:cs typeface="Arial" pitchFamily="34" charset="0"/>
              </a:rPr>
              <a:t>nhau</a:t>
            </a:r>
            <a:r>
              <a:rPr lang="en-US" sz="3000" b="1" dirty="0">
                <a:latin typeface="Arial" pitchFamily="34" charset="0"/>
                <a:cs typeface="Arial" pitchFamily="34" charset="0"/>
              </a:rPr>
              <a:t>, </a:t>
            </a:r>
            <a:r>
              <a:rPr lang="en-US" sz="3000" b="1" dirty="0" err="1">
                <a:latin typeface="Arial" pitchFamily="34" charset="0"/>
                <a:cs typeface="Arial" pitchFamily="34" charset="0"/>
              </a:rPr>
              <a:t>bất</a:t>
            </a:r>
            <a:r>
              <a:rPr lang="en-US" sz="3000" b="1" dirty="0">
                <a:latin typeface="Arial" pitchFamily="34" charset="0"/>
                <a:cs typeface="Arial" pitchFamily="34" charset="0"/>
              </a:rPr>
              <a:t> </a:t>
            </a:r>
            <a:r>
              <a:rPr lang="en-US" sz="3000" b="1" dirty="0" err="1">
                <a:latin typeface="Arial" pitchFamily="34" charset="0"/>
                <a:cs typeface="Arial" pitchFamily="34" charset="0"/>
              </a:rPr>
              <a:t>chấp</a:t>
            </a:r>
            <a:r>
              <a:rPr lang="en-US" sz="3000" b="1" dirty="0">
                <a:latin typeface="Arial" pitchFamily="34" charset="0"/>
                <a:cs typeface="Arial" pitchFamily="34" charset="0"/>
              </a:rPr>
              <a:t> </a:t>
            </a:r>
            <a:r>
              <a:rPr lang="en-US" sz="3000" b="1" dirty="0" err="1">
                <a:latin typeface="Arial" pitchFamily="34" charset="0"/>
                <a:cs typeface="Arial" pitchFamily="34" charset="0"/>
              </a:rPr>
              <a:t>những</a:t>
            </a:r>
            <a:r>
              <a:rPr lang="en-US" sz="3000" b="1" dirty="0">
                <a:latin typeface="Arial" pitchFamily="34" charset="0"/>
                <a:cs typeface="Arial" pitchFamily="34" charset="0"/>
              </a:rPr>
              <a:t> </a:t>
            </a:r>
            <a:r>
              <a:rPr lang="en-US" sz="3000" b="1" dirty="0" err="1">
                <a:latin typeface="Arial" pitchFamily="34" charset="0"/>
                <a:cs typeface="Arial" pitchFamily="34" charset="0"/>
              </a:rPr>
              <a:t>gian</a:t>
            </a:r>
            <a:r>
              <a:rPr lang="en-US" sz="3000" b="1" dirty="0">
                <a:latin typeface="Arial" pitchFamily="34" charset="0"/>
                <a:cs typeface="Arial" pitchFamily="34" charset="0"/>
              </a:rPr>
              <a:t> </a:t>
            </a:r>
            <a:r>
              <a:rPr lang="en-US" sz="3000" b="1" dirty="0" err="1">
                <a:latin typeface="Arial" pitchFamily="34" charset="0"/>
                <a:cs typeface="Arial" pitchFamily="34" charset="0"/>
              </a:rPr>
              <a:t>khổ</a:t>
            </a:r>
            <a:r>
              <a:rPr lang="en-US" sz="3000" b="1" dirty="0">
                <a:latin typeface="Arial" pitchFamily="34" charset="0"/>
                <a:cs typeface="Arial" pitchFamily="34" charset="0"/>
              </a:rPr>
              <a:t>, </a:t>
            </a:r>
            <a:r>
              <a:rPr lang="en-US" sz="3000" b="1" dirty="0" err="1">
                <a:latin typeface="Arial" pitchFamily="34" charset="0"/>
                <a:cs typeface="Arial" pitchFamily="34" charset="0"/>
              </a:rPr>
              <a:t>thiếu</a:t>
            </a:r>
            <a:r>
              <a:rPr lang="en-US" sz="3000" b="1" dirty="0">
                <a:latin typeface="Arial" pitchFamily="34" charset="0"/>
                <a:cs typeface="Arial" pitchFamily="34" charset="0"/>
              </a:rPr>
              <a:t> </a:t>
            </a:r>
            <a:r>
              <a:rPr lang="en-US" sz="3000" b="1" dirty="0" err="1" smtClean="0">
                <a:latin typeface="Arial" pitchFamily="34" charset="0"/>
                <a:cs typeface="Arial" pitchFamily="34" charset="0"/>
              </a:rPr>
              <a:t>thốn</a:t>
            </a:r>
            <a:endParaRPr lang="en-US" sz="3000" b="1" dirty="0" smtClean="0">
              <a:latin typeface="Arial" pitchFamily="34" charset="0"/>
              <a:cs typeface="Arial" pitchFamily="34" charset="0"/>
            </a:endParaRPr>
          </a:p>
          <a:p>
            <a:pPr algn="just"/>
            <a:endParaRPr lang="en-US" sz="3000" b="1" dirty="0">
              <a:latin typeface="Arial" pitchFamily="34" charset="0"/>
              <a:cs typeface="Arial" pitchFamily="34" charset="0"/>
            </a:endParaRPr>
          </a:p>
          <a:p>
            <a:pPr lvl="0" algn="just"/>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Nghệ</a:t>
            </a:r>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thuật</a:t>
            </a:r>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hoán</a:t>
            </a:r>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dụ</a:t>
            </a:r>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liệt</a:t>
            </a:r>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kê</a:t>
            </a:r>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cấu</a:t>
            </a:r>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trúc</a:t>
            </a:r>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sóng</a:t>
            </a:r>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đôi</a:t>
            </a:r>
            <a:r>
              <a:rPr lang="en-US" sz="3000" b="1" dirty="0" smtClean="0">
                <a:latin typeface="Arial" pitchFamily="34" charset="0"/>
                <a:cs typeface="Arial" pitchFamily="34" charset="0"/>
              </a:rPr>
              <a:t>…</a:t>
            </a:r>
            <a:endParaRPr lang="en-US" sz="3000" b="1" dirty="0">
              <a:latin typeface="Arial" pitchFamily="34" charset="0"/>
              <a:cs typeface="Arial" pitchFamily="34" charset="0"/>
            </a:endParaRPr>
          </a:p>
        </p:txBody>
      </p:sp>
      <p:sp>
        <p:nvSpPr>
          <p:cNvPr id="9" name="TextBox 8"/>
          <p:cNvSpPr txBox="1"/>
          <p:nvPr/>
        </p:nvSpPr>
        <p:spPr>
          <a:xfrm>
            <a:off x="3287688" y="365109"/>
            <a:ext cx="5904656" cy="461665"/>
          </a:xfrm>
          <a:prstGeom prst="rect">
            <a:avLst/>
          </a:prstGeom>
          <a:noFill/>
        </p:spPr>
        <p:txBody>
          <a:bodyPr wrap="square" rtlCol="0">
            <a:spAutoFit/>
          </a:bodyPr>
          <a:lstStyle/>
          <a:p>
            <a:pPr algn="ctr"/>
            <a:r>
              <a:rPr lang="en-US" sz="2400" b="1" dirty="0" smtClean="0">
                <a:solidFill>
                  <a:srgbClr val="FFFF00"/>
                </a:solidFill>
              </a:rPr>
              <a:t>A. </a:t>
            </a:r>
            <a:r>
              <a:rPr lang="en-US" sz="2400" b="1" i="1" dirty="0" err="1" smtClean="0">
                <a:solidFill>
                  <a:srgbClr val="FFFF00"/>
                </a:solidFill>
              </a:rPr>
              <a:t>Đồng</a:t>
            </a:r>
            <a:r>
              <a:rPr lang="en-US" sz="2400" b="1" i="1" dirty="0" smtClean="0">
                <a:solidFill>
                  <a:srgbClr val="FFFF00"/>
                </a:solidFill>
              </a:rPr>
              <a:t> </a:t>
            </a:r>
            <a:r>
              <a:rPr lang="en-US" sz="2400" b="1" i="1" dirty="0" err="1" smtClean="0">
                <a:solidFill>
                  <a:srgbClr val="FFFF00"/>
                </a:solidFill>
              </a:rPr>
              <a:t>chí</a:t>
            </a:r>
            <a:r>
              <a:rPr lang="en-US" sz="2400" b="1" i="1" dirty="0" smtClean="0">
                <a:solidFill>
                  <a:srgbClr val="FFFF00"/>
                </a:solidFill>
              </a:rPr>
              <a:t> </a:t>
            </a:r>
            <a:r>
              <a:rPr lang="en-US" sz="2400" b="1" dirty="0" smtClean="0">
                <a:solidFill>
                  <a:srgbClr val="FFFF00"/>
                </a:solidFill>
              </a:rPr>
              <a:t>(</a:t>
            </a:r>
            <a:r>
              <a:rPr lang="en-US" sz="2400" b="1" dirty="0" err="1" smtClean="0">
                <a:solidFill>
                  <a:srgbClr val="FFFF00"/>
                </a:solidFill>
              </a:rPr>
              <a:t>Chính</a:t>
            </a:r>
            <a:r>
              <a:rPr lang="en-US" sz="2400" b="1" dirty="0" smtClean="0">
                <a:solidFill>
                  <a:srgbClr val="FFFF00"/>
                </a:solidFill>
              </a:rPr>
              <a:t> </a:t>
            </a:r>
            <a:r>
              <a:rPr lang="en-US" sz="2400" b="1" dirty="0" err="1" smtClean="0">
                <a:solidFill>
                  <a:srgbClr val="FFFF00"/>
                </a:solidFill>
              </a:rPr>
              <a:t>Hữu</a:t>
            </a:r>
            <a:r>
              <a:rPr lang="en-US" sz="2400" b="1" dirty="0" smtClean="0">
                <a:solidFill>
                  <a:srgbClr val="FFFF00"/>
                </a:solidFill>
              </a:rPr>
              <a:t>)</a:t>
            </a:r>
            <a:endParaRPr lang="en-US" sz="2400" b="1" dirty="0">
              <a:solidFill>
                <a:srgbClr val="FFFF00"/>
              </a:solidFill>
            </a:endParaRPr>
          </a:p>
        </p:txBody>
      </p:sp>
    </p:spTree>
    <p:extLst>
      <p:ext uri="{BB962C8B-B14F-4D97-AF65-F5344CB8AC3E}">
        <p14:creationId xmlns:p14="http://schemas.microsoft.com/office/powerpoint/2010/main" val="41699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1000"/>
                                        <p:tgtEl>
                                          <p:spTgt spid="5">
                                            <p:txEl>
                                              <p:pRg st="3" end="3"/>
                                            </p:txEl>
                                          </p:spTgt>
                                        </p:tgtEl>
                                      </p:cBhvr>
                                    </p:animEffect>
                                    <p:anim calcmode="lin" valueType="num">
                                      <p:cBhvr>
                                        <p:cTn id="1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1000"/>
                                        <p:tgtEl>
                                          <p:spTgt spid="8">
                                            <p:txEl>
                                              <p:pRg st="0" end="0"/>
                                            </p:txEl>
                                          </p:spTgt>
                                        </p:tgtEl>
                                      </p:cBhvr>
                                    </p:animEffect>
                                    <p:anim calcmode="lin" valueType="num">
                                      <p:cBhvr>
                                        <p:cTn id="2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fade">
                                      <p:cBhvr>
                                        <p:cTn id="31" dur="1000"/>
                                        <p:tgtEl>
                                          <p:spTgt spid="8">
                                            <p:txEl>
                                              <p:pRg st="2" end="2"/>
                                            </p:txEl>
                                          </p:spTgt>
                                        </p:tgtEl>
                                      </p:cBhvr>
                                    </p:animEffect>
                                    <p:anim calcmode="lin" valueType="num">
                                      <p:cBhvr>
                                        <p:cTn id="3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8">
                                            <p:txEl>
                                              <p:pRg st="4" end="4"/>
                                            </p:txEl>
                                          </p:spTgt>
                                        </p:tgtEl>
                                        <p:attrNameLst>
                                          <p:attrName>style.visibility</p:attrName>
                                        </p:attrNameLst>
                                      </p:cBhvr>
                                      <p:to>
                                        <p:strVal val="visible"/>
                                      </p:to>
                                    </p:set>
                                    <p:animEffect transition="in" filter="fade">
                                      <p:cBhvr>
                                        <p:cTn id="38" dur="1000"/>
                                        <p:tgtEl>
                                          <p:spTgt spid="8">
                                            <p:txEl>
                                              <p:pRg st="4" end="4"/>
                                            </p:txEl>
                                          </p:spTgt>
                                        </p:tgtEl>
                                      </p:cBhvr>
                                    </p:animEffect>
                                    <p:anim calcmode="lin" valueType="num">
                                      <p:cBhvr>
                                        <p:cTn id="3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623" y="1013920"/>
            <a:ext cx="3067105" cy="5295400"/>
          </a:xfrm>
          <a:prstGeom prst="rect">
            <a:avLst/>
          </a:prstGeom>
        </p:spPr>
      </p:pic>
      <p:sp>
        <p:nvSpPr>
          <p:cNvPr id="5" name="Rectangle 4"/>
          <p:cNvSpPr/>
          <p:nvPr/>
        </p:nvSpPr>
        <p:spPr>
          <a:xfrm>
            <a:off x="652631" y="1022310"/>
            <a:ext cx="2897951" cy="4154984"/>
          </a:xfrm>
          <a:prstGeom prst="rect">
            <a:avLst/>
          </a:prstGeom>
        </p:spPr>
        <p:txBody>
          <a:bodyPr wrap="square">
            <a:spAutoFit/>
          </a:bodyPr>
          <a:lstStyle/>
          <a:p>
            <a:pPr algn="just"/>
            <a:r>
              <a:rPr lang="en-US" sz="2200" b="1" dirty="0">
                <a:solidFill>
                  <a:schemeClr val="bg1"/>
                </a:solidFill>
                <a:latin typeface="Arial" panose="020B0604020202020204" pitchFamily="34" charset="0"/>
                <a:cs typeface="Arial" panose="020B0604020202020204" pitchFamily="34" charset="0"/>
              </a:rPr>
              <a:t>II. </a:t>
            </a:r>
            <a:r>
              <a:rPr lang="en-US" sz="2200" b="1" dirty="0" err="1" smtClean="0">
                <a:solidFill>
                  <a:schemeClr val="bg1"/>
                </a:solidFill>
                <a:latin typeface="Arial" panose="020B0604020202020204" pitchFamily="34" charset="0"/>
                <a:cs typeface="Arial" panose="020B0604020202020204" pitchFamily="34" charset="0"/>
              </a:rPr>
              <a:t>Đọc</a:t>
            </a:r>
            <a:r>
              <a:rPr lang="en-US" sz="2200" b="1" dirty="0" smtClean="0">
                <a:solidFill>
                  <a:schemeClr val="bg1"/>
                </a:solidFill>
                <a:latin typeface="Arial" panose="020B0604020202020204" pitchFamily="34" charset="0"/>
                <a:cs typeface="Arial" panose="020B0604020202020204" pitchFamily="34" charset="0"/>
              </a:rPr>
              <a:t> – </a:t>
            </a:r>
            <a:r>
              <a:rPr lang="en-US" sz="2200" b="1" dirty="0" err="1" smtClean="0">
                <a:solidFill>
                  <a:schemeClr val="bg1"/>
                </a:solidFill>
                <a:latin typeface="Arial" panose="020B0604020202020204" pitchFamily="34" charset="0"/>
                <a:cs typeface="Arial" panose="020B0604020202020204" pitchFamily="34" charset="0"/>
              </a:rPr>
              <a:t>hiểu</a:t>
            </a:r>
            <a:endParaRPr lang="en-US" sz="2200" b="1" dirty="0" smtClean="0">
              <a:solidFill>
                <a:schemeClr val="bg1"/>
              </a:solidFill>
              <a:latin typeface="Arial" panose="020B0604020202020204" pitchFamily="34" charset="0"/>
              <a:cs typeface="Arial" panose="020B0604020202020204" pitchFamily="34" charset="0"/>
            </a:endParaRPr>
          </a:p>
          <a:p>
            <a:pPr algn="just"/>
            <a:r>
              <a:rPr lang="en-US" sz="2200" b="1" dirty="0" smtClean="0">
                <a:solidFill>
                  <a:schemeClr val="bg1"/>
                </a:solidFill>
                <a:latin typeface="Arial" panose="020B0604020202020204" pitchFamily="34" charset="0"/>
                <a:cs typeface="Arial" panose="020B0604020202020204" pitchFamily="34" charset="0"/>
              </a:rPr>
              <a:t>1. </a:t>
            </a:r>
            <a:r>
              <a:rPr lang="en-US" sz="2200" b="1" dirty="0" err="1" smtClean="0">
                <a:solidFill>
                  <a:schemeClr val="bg1"/>
                </a:solidFill>
              </a:rPr>
              <a:t>Cơ</a:t>
            </a:r>
            <a:r>
              <a:rPr lang="en-US" sz="2200" b="1" dirty="0" smtClean="0">
                <a:solidFill>
                  <a:schemeClr val="bg1"/>
                </a:solidFill>
              </a:rPr>
              <a:t> </a:t>
            </a:r>
            <a:r>
              <a:rPr lang="en-US" sz="2200" b="1" dirty="0" err="1">
                <a:solidFill>
                  <a:schemeClr val="bg1"/>
                </a:solidFill>
              </a:rPr>
              <a:t>sở</a:t>
            </a:r>
            <a:r>
              <a:rPr lang="en-US" sz="2200" b="1" dirty="0">
                <a:solidFill>
                  <a:schemeClr val="bg1"/>
                </a:solidFill>
              </a:rPr>
              <a:t> </a:t>
            </a:r>
            <a:r>
              <a:rPr lang="en-US" sz="2200" b="1" dirty="0" err="1">
                <a:solidFill>
                  <a:schemeClr val="bg1"/>
                </a:solidFill>
              </a:rPr>
              <a:t>hình</a:t>
            </a:r>
            <a:r>
              <a:rPr lang="en-US" sz="2200" b="1" dirty="0">
                <a:solidFill>
                  <a:schemeClr val="bg1"/>
                </a:solidFill>
              </a:rPr>
              <a:t> </a:t>
            </a:r>
            <a:r>
              <a:rPr lang="en-US" sz="2200" b="1" dirty="0" err="1">
                <a:solidFill>
                  <a:schemeClr val="bg1"/>
                </a:solidFill>
              </a:rPr>
              <a:t>thành</a:t>
            </a:r>
            <a:r>
              <a:rPr lang="en-US" sz="2200" b="1" dirty="0">
                <a:solidFill>
                  <a:schemeClr val="bg1"/>
                </a:solidFill>
              </a:rPr>
              <a:t> </a:t>
            </a:r>
            <a:r>
              <a:rPr lang="en-US" sz="2200" b="1" dirty="0" err="1">
                <a:solidFill>
                  <a:schemeClr val="bg1"/>
                </a:solidFill>
              </a:rPr>
              <a:t>tình</a:t>
            </a:r>
            <a:r>
              <a:rPr lang="en-US" sz="2200" b="1" dirty="0">
                <a:solidFill>
                  <a:schemeClr val="bg1"/>
                </a:solidFill>
              </a:rPr>
              <a:t> </a:t>
            </a:r>
            <a:r>
              <a:rPr lang="en-US" sz="2200" b="1" dirty="0" err="1">
                <a:solidFill>
                  <a:schemeClr val="bg1"/>
                </a:solidFill>
              </a:rPr>
              <a:t>đồng</a:t>
            </a:r>
            <a:r>
              <a:rPr lang="en-US" sz="2200" b="1" dirty="0">
                <a:solidFill>
                  <a:schemeClr val="bg1"/>
                </a:solidFill>
              </a:rPr>
              <a:t> </a:t>
            </a:r>
            <a:r>
              <a:rPr lang="en-US" sz="2200" b="1" dirty="0" err="1">
                <a:solidFill>
                  <a:schemeClr val="bg1"/>
                </a:solidFill>
              </a:rPr>
              <a:t>chí</a:t>
            </a:r>
            <a:r>
              <a:rPr lang="en-US" sz="2200" b="1" dirty="0">
                <a:solidFill>
                  <a:schemeClr val="bg1"/>
                </a:solidFill>
              </a:rPr>
              <a:t> </a:t>
            </a:r>
            <a:r>
              <a:rPr lang="en-US" sz="2200" b="1" dirty="0" err="1">
                <a:solidFill>
                  <a:schemeClr val="bg1"/>
                </a:solidFill>
              </a:rPr>
              <a:t>của</a:t>
            </a:r>
            <a:r>
              <a:rPr lang="en-US" sz="2200" b="1" dirty="0">
                <a:solidFill>
                  <a:schemeClr val="bg1"/>
                </a:solidFill>
              </a:rPr>
              <a:t> </a:t>
            </a:r>
            <a:r>
              <a:rPr lang="en-US" sz="2200" b="1" dirty="0" err="1">
                <a:solidFill>
                  <a:schemeClr val="bg1"/>
                </a:solidFill>
              </a:rPr>
              <a:t>người</a:t>
            </a:r>
            <a:r>
              <a:rPr lang="en-US" sz="2200" b="1" dirty="0">
                <a:solidFill>
                  <a:schemeClr val="bg1"/>
                </a:solidFill>
              </a:rPr>
              <a:t> </a:t>
            </a:r>
            <a:r>
              <a:rPr lang="en-US" sz="2200" b="1" dirty="0" err="1">
                <a:solidFill>
                  <a:schemeClr val="bg1"/>
                </a:solidFill>
              </a:rPr>
              <a:t>lính</a:t>
            </a:r>
            <a:r>
              <a:rPr lang="en-US" sz="2200" b="1" dirty="0">
                <a:solidFill>
                  <a:schemeClr val="bg1"/>
                </a:solidFill>
              </a:rPr>
              <a:t> (7 </a:t>
            </a:r>
            <a:r>
              <a:rPr lang="en-US" sz="2200" b="1" dirty="0" err="1">
                <a:solidFill>
                  <a:schemeClr val="bg1"/>
                </a:solidFill>
              </a:rPr>
              <a:t>câu</a:t>
            </a:r>
            <a:r>
              <a:rPr lang="en-US" sz="2200" b="1" dirty="0">
                <a:solidFill>
                  <a:schemeClr val="bg1"/>
                </a:solidFill>
              </a:rPr>
              <a:t> </a:t>
            </a:r>
            <a:r>
              <a:rPr lang="en-US" sz="2200" b="1" dirty="0" err="1">
                <a:solidFill>
                  <a:schemeClr val="bg1"/>
                </a:solidFill>
              </a:rPr>
              <a:t>thơ</a:t>
            </a:r>
            <a:r>
              <a:rPr lang="en-US" sz="2200" b="1" dirty="0">
                <a:solidFill>
                  <a:schemeClr val="bg1"/>
                </a:solidFill>
              </a:rPr>
              <a:t> </a:t>
            </a:r>
            <a:r>
              <a:rPr lang="en-US" sz="2200" b="1" dirty="0" err="1">
                <a:solidFill>
                  <a:schemeClr val="bg1"/>
                </a:solidFill>
              </a:rPr>
              <a:t>đầu</a:t>
            </a:r>
            <a:r>
              <a:rPr lang="en-US" sz="2200" b="1" dirty="0">
                <a:solidFill>
                  <a:schemeClr val="bg1"/>
                </a:solidFill>
              </a:rPr>
              <a:t>)</a:t>
            </a:r>
            <a:endParaRPr lang="en-US" sz="2200" b="1" dirty="0">
              <a:solidFill>
                <a:schemeClr val="bg1"/>
              </a:solidFill>
              <a:latin typeface="Arial" panose="020B0604020202020204" pitchFamily="34" charset="0"/>
              <a:ea typeface="Arial Hebrew Scholar" charset="-79"/>
              <a:cs typeface="Arial" panose="020B0604020202020204" pitchFamily="34" charset="0"/>
            </a:endParaRPr>
          </a:p>
          <a:p>
            <a:pPr algn="just"/>
            <a:r>
              <a:rPr lang="en-US" sz="2200" b="1" dirty="0" smtClean="0">
                <a:solidFill>
                  <a:schemeClr val="bg1"/>
                </a:solidFill>
                <a:latin typeface="Arial" panose="020B0604020202020204" pitchFamily="34" charset="0"/>
                <a:cs typeface="Arial" panose="020B0604020202020204" pitchFamily="34" charset="0"/>
              </a:rPr>
              <a:t>2. </a:t>
            </a:r>
            <a:r>
              <a:rPr lang="en-US" sz="2200" b="1" dirty="0" err="1">
                <a:solidFill>
                  <a:schemeClr val="bg1"/>
                </a:solidFill>
                <a:latin typeface="Arial" panose="020B0604020202020204" pitchFamily="34" charset="0"/>
                <a:ea typeface="Arial Hebrew Scholar" charset="-79"/>
                <a:cs typeface="Arial" panose="020B0604020202020204" pitchFamily="34" charset="0"/>
              </a:rPr>
              <a:t>Những</a:t>
            </a:r>
            <a:r>
              <a:rPr lang="en-US" sz="2200" b="1" dirty="0">
                <a:solidFill>
                  <a:schemeClr val="bg1"/>
                </a:solidFill>
                <a:latin typeface="Arial" panose="020B0604020202020204" pitchFamily="34" charset="0"/>
                <a:ea typeface="Arial Hebrew Scholar" charset="-79"/>
                <a:cs typeface="Arial" panose="020B0604020202020204" pitchFamily="34" charset="0"/>
              </a:rPr>
              <a:t> </a:t>
            </a:r>
            <a:r>
              <a:rPr lang="en-US" sz="2200" b="1" dirty="0" err="1">
                <a:solidFill>
                  <a:schemeClr val="bg1"/>
                </a:solidFill>
                <a:latin typeface="Arial" panose="020B0604020202020204" pitchFamily="34" charset="0"/>
                <a:ea typeface="Arial Hebrew Scholar" charset="-79"/>
                <a:cs typeface="Arial" panose="020B0604020202020204" pitchFamily="34" charset="0"/>
              </a:rPr>
              <a:t>biểu</a:t>
            </a:r>
            <a:r>
              <a:rPr lang="en-US" sz="2200" b="1" dirty="0">
                <a:solidFill>
                  <a:schemeClr val="bg1"/>
                </a:solidFill>
                <a:latin typeface="Arial" panose="020B0604020202020204" pitchFamily="34" charset="0"/>
                <a:ea typeface="Arial Hebrew Scholar" charset="-79"/>
                <a:cs typeface="Arial" panose="020B0604020202020204" pitchFamily="34" charset="0"/>
              </a:rPr>
              <a:t> </a:t>
            </a:r>
            <a:r>
              <a:rPr lang="en-US" sz="2200" b="1" dirty="0" err="1">
                <a:solidFill>
                  <a:schemeClr val="bg1"/>
                </a:solidFill>
                <a:latin typeface="Arial" panose="020B0604020202020204" pitchFamily="34" charset="0"/>
                <a:ea typeface="Arial Hebrew Scholar" charset="-79"/>
                <a:cs typeface="Arial" panose="020B0604020202020204" pitchFamily="34" charset="0"/>
              </a:rPr>
              <a:t>hiện</a:t>
            </a:r>
            <a:r>
              <a:rPr lang="en-US" sz="2200" b="1" dirty="0">
                <a:solidFill>
                  <a:schemeClr val="bg1"/>
                </a:solidFill>
                <a:latin typeface="Arial" panose="020B0604020202020204" pitchFamily="34" charset="0"/>
                <a:ea typeface="Arial Hebrew Scholar" charset="-79"/>
                <a:cs typeface="Arial" panose="020B0604020202020204" pitchFamily="34" charset="0"/>
              </a:rPr>
              <a:t> </a:t>
            </a:r>
            <a:r>
              <a:rPr lang="en-US" sz="2200" b="1" dirty="0" err="1" smtClean="0">
                <a:solidFill>
                  <a:schemeClr val="bg1"/>
                </a:solidFill>
                <a:latin typeface="Arial" panose="020B0604020202020204" pitchFamily="34" charset="0"/>
                <a:ea typeface="Arial Hebrew Scholar" charset="-79"/>
                <a:cs typeface="Arial" panose="020B0604020202020204" pitchFamily="34" charset="0"/>
              </a:rPr>
              <a:t>của</a:t>
            </a:r>
            <a:r>
              <a:rPr lang="en-US" sz="2200" b="1" dirty="0" smtClean="0">
                <a:solidFill>
                  <a:schemeClr val="bg1"/>
                </a:solidFill>
                <a:latin typeface="Arial" panose="020B0604020202020204" pitchFamily="34" charset="0"/>
                <a:ea typeface="Arial Hebrew Scholar" charset="-79"/>
                <a:cs typeface="Arial" panose="020B0604020202020204" pitchFamily="34" charset="0"/>
              </a:rPr>
              <a:t> </a:t>
            </a:r>
            <a:r>
              <a:rPr lang="en-US" sz="2200" b="1" dirty="0" err="1" smtClean="0">
                <a:solidFill>
                  <a:schemeClr val="bg1"/>
                </a:solidFill>
                <a:latin typeface="Arial" panose="020B0604020202020204" pitchFamily="34" charset="0"/>
                <a:ea typeface="Arial Hebrew Scholar" charset="-79"/>
                <a:cs typeface="Arial" panose="020B0604020202020204" pitchFamily="34" charset="0"/>
              </a:rPr>
              <a:t>tình</a:t>
            </a:r>
            <a:r>
              <a:rPr lang="en-US" sz="2200" b="1" dirty="0" smtClean="0">
                <a:solidFill>
                  <a:schemeClr val="bg1"/>
                </a:solidFill>
                <a:latin typeface="Arial" panose="020B0604020202020204" pitchFamily="34" charset="0"/>
                <a:ea typeface="Arial Hebrew Scholar" charset="-79"/>
                <a:cs typeface="Arial" panose="020B0604020202020204" pitchFamily="34" charset="0"/>
              </a:rPr>
              <a:t> </a:t>
            </a:r>
            <a:r>
              <a:rPr lang="en-US" sz="2200" b="1" dirty="0" err="1">
                <a:solidFill>
                  <a:schemeClr val="bg1"/>
                </a:solidFill>
                <a:latin typeface="Arial" panose="020B0604020202020204" pitchFamily="34" charset="0"/>
                <a:ea typeface="Arial Hebrew Scholar" charset="-79"/>
                <a:cs typeface="Arial" panose="020B0604020202020204" pitchFamily="34" charset="0"/>
              </a:rPr>
              <a:t>đồng</a:t>
            </a:r>
            <a:r>
              <a:rPr lang="en-US" sz="2200" b="1" dirty="0">
                <a:solidFill>
                  <a:schemeClr val="bg1"/>
                </a:solidFill>
                <a:latin typeface="Arial" panose="020B0604020202020204" pitchFamily="34" charset="0"/>
                <a:ea typeface="Arial Hebrew Scholar" charset="-79"/>
                <a:cs typeface="Arial" panose="020B0604020202020204" pitchFamily="34" charset="0"/>
              </a:rPr>
              <a:t> </a:t>
            </a:r>
            <a:r>
              <a:rPr lang="en-US" sz="2200" b="1" dirty="0" err="1">
                <a:solidFill>
                  <a:schemeClr val="bg1"/>
                </a:solidFill>
                <a:latin typeface="Arial" panose="020B0604020202020204" pitchFamily="34" charset="0"/>
                <a:ea typeface="Arial Hebrew Scholar" charset="-79"/>
                <a:cs typeface="Arial" panose="020B0604020202020204" pitchFamily="34" charset="0"/>
              </a:rPr>
              <a:t>chí</a:t>
            </a:r>
            <a:r>
              <a:rPr lang="en-US" sz="2200" b="1" dirty="0">
                <a:solidFill>
                  <a:schemeClr val="bg1"/>
                </a:solidFill>
                <a:latin typeface="Arial" panose="020B0604020202020204" pitchFamily="34" charset="0"/>
                <a:ea typeface="Arial Hebrew Scholar" charset="-79"/>
                <a:cs typeface="Arial" panose="020B0604020202020204" pitchFamily="34" charset="0"/>
              </a:rPr>
              <a:t> </a:t>
            </a:r>
            <a:r>
              <a:rPr lang="vi-VN" sz="2200" b="1" dirty="0">
                <a:solidFill>
                  <a:schemeClr val="bg1"/>
                </a:solidFill>
                <a:latin typeface="Arial" panose="020B0604020202020204" pitchFamily="34" charset="0"/>
                <a:ea typeface="Arial Hebrew Scholar" charset="-79"/>
                <a:cs typeface="Arial" panose="020B0604020202020204" pitchFamily="34" charset="0"/>
              </a:rPr>
              <a:t>(10 câu thơ tiếp theo)</a:t>
            </a:r>
            <a:endParaRPr lang="en-US" sz="2200" dirty="0">
              <a:solidFill>
                <a:schemeClr val="bg1"/>
              </a:solidFill>
            </a:endParaRPr>
          </a:p>
          <a:p>
            <a:pPr algn="just"/>
            <a:r>
              <a:rPr lang="vi-VN" sz="2200" b="1" dirty="0" smtClean="0">
                <a:solidFill>
                  <a:srgbClr val="C00000"/>
                </a:solidFill>
                <a:latin typeface="Arial" panose="020B0604020202020204" pitchFamily="34" charset="0"/>
                <a:cs typeface="Arial" panose="020B0604020202020204" pitchFamily="34" charset="0"/>
              </a:rPr>
              <a:t>3</a:t>
            </a:r>
            <a:r>
              <a:rPr lang="vi-VN" sz="2200" b="1" dirty="0">
                <a:solidFill>
                  <a:srgbClr val="C00000"/>
                </a:solidFill>
                <a:latin typeface="Arial" panose="020B0604020202020204" pitchFamily="34" charset="0"/>
                <a:cs typeface="Arial" panose="020B0604020202020204" pitchFamily="34" charset="0"/>
              </a:rPr>
              <a:t>. </a:t>
            </a:r>
            <a:r>
              <a:rPr lang="en-US" sz="2200" b="1" dirty="0">
                <a:solidFill>
                  <a:srgbClr val="C00000"/>
                </a:solidFill>
                <a:latin typeface="Arial" panose="020B0604020202020204" pitchFamily="34" charset="0"/>
                <a:cs typeface="Arial" panose="020B0604020202020204" pitchFamily="34" charset="0"/>
              </a:rPr>
              <a:t>V</a:t>
            </a:r>
            <a:r>
              <a:rPr lang="vi-VN" sz="2200" b="1" dirty="0" smtClean="0">
                <a:solidFill>
                  <a:srgbClr val="C00000"/>
                </a:solidFill>
                <a:latin typeface="Arial" panose="020B0604020202020204" pitchFamily="34" charset="0"/>
                <a:cs typeface="Arial" panose="020B0604020202020204" pitchFamily="34" charset="0"/>
              </a:rPr>
              <a:t>ẻ </a:t>
            </a:r>
            <a:r>
              <a:rPr lang="vi-VN" sz="2200" b="1" dirty="0">
                <a:solidFill>
                  <a:srgbClr val="C00000"/>
                </a:solidFill>
                <a:latin typeface="Arial" panose="020B0604020202020204" pitchFamily="34" charset="0"/>
                <a:cs typeface="Arial" panose="020B0604020202020204" pitchFamily="34" charset="0"/>
              </a:rPr>
              <a:t>đẹp của tình đồng chí (3 câu thơ cuối)</a:t>
            </a:r>
            <a:endParaRPr lang="en-US" sz="2200" b="1" dirty="0">
              <a:solidFill>
                <a:srgbClr val="C00000"/>
              </a:solidFill>
              <a:latin typeface="Arial" panose="020B0604020202020204" pitchFamily="34" charset="0"/>
              <a:cs typeface="Arial" panose="020B0604020202020204" pitchFamily="34" charset="0"/>
            </a:endParaRPr>
          </a:p>
        </p:txBody>
      </p:sp>
      <p:pic>
        <p:nvPicPr>
          <p:cNvPr id="2050" name="Picture 2" descr="https://vanhocnhanhoc.com/wp-content/uploads/2019/02/phan-tich-hinh-anh-dau-sung-trang-treo-trong-bai-tho-dong-chi-cua-chinh-hu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7969" y="1010359"/>
            <a:ext cx="2952327" cy="17705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9" name="TextBox 8"/>
          <p:cNvSpPr txBox="1"/>
          <p:nvPr/>
        </p:nvSpPr>
        <p:spPr>
          <a:xfrm>
            <a:off x="3863751" y="2564904"/>
            <a:ext cx="7488833" cy="3785652"/>
          </a:xfrm>
          <a:prstGeom prst="rect">
            <a:avLst/>
          </a:prstGeom>
          <a:noFill/>
        </p:spPr>
        <p:txBody>
          <a:bodyPr wrap="square" rtlCol="0">
            <a:spAutoFit/>
          </a:bodyPr>
          <a:lstStyle/>
          <a:p>
            <a:pPr algn="just"/>
            <a:endParaRPr lang="en-US" sz="3000" dirty="0" smtClean="0"/>
          </a:p>
          <a:p>
            <a:pPr algn="just"/>
            <a:r>
              <a:rPr lang="en-US" sz="3000" b="1" dirty="0" smtClean="0"/>
              <a:t>- </a:t>
            </a:r>
            <a:r>
              <a:rPr lang="en-US" sz="3000" b="1" dirty="0" err="1" smtClean="0"/>
              <a:t>Người</a:t>
            </a:r>
            <a:r>
              <a:rPr lang="en-US" sz="3000" b="1" dirty="0" smtClean="0"/>
              <a:t> </a:t>
            </a:r>
            <a:r>
              <a:rPr lang="en-US" sz="3000" b="1" dirty="0" err="1" smtClean="0"/>
              <a:t>lính</a:t>
            </a:r>
            <a:r>
              <a:rPr lang="en-US" sz="3000" b="1" dirty="0" smtClean="0"/>
              <a:t> </a:t>
            </a:r>
            <a:r>
              <a:rPr lang="en-US" sz="3000" b="1" dirty="0" err="1" smtClean="0"/>
              <a:t>bên</a:t>
            </a:r>
            <a:r>
              <a:rPr lang="en-US" sz="3000" b="1" dirty="0" smtClean="0"/>
              <a:t> </a:t>
            </a:r>
            <a:r>
              <a:rPr lang="en-US" sz="3000" b="1" dirty="0" err="1" smtClean="0"/>
              <a:t>nhau</a:t>
            </a:r>
            <a:r>
              <a:rPr lang="en-US" sz="3000" b="1" i="1" dirty="0" smtClean="0"/>
              <a:t> </a:t>
            </a:r>
            <a:r>
              <a:rPr lang="en-US" sz="3000" b="1" dirty="0" err="1" smtClean="0"/>
              <a:t>sẵn</a:t>
            </a:r>
            <a:r>
              <a:rPr lang="en-US" sz="3000" b="1" dirty="0" smtClean="0"/>
              <a:t> </a:t>
            </a:r>
            <a:r>
              <a:rPr lang="en-US" sz="3000" b="1" dirty="0" err="1" smtClean="0"/>
              <a:t>sàng</a:t>
            </a:r>
            <a:r>
              <a:rPr lang="en-US" sz="3000" b="1" dirty="0" smtClean="0"/>
              <a:t> </a:t>
            </a:r>
            <a:r>
              <a:rPr lang="en-US" sz="3000" b="1" dirty="0" err="1" smtClean="0"/>
              <a:t>chiến</a:t>
            </a:r>
            <a:r>
              <a:rPr lang="en-US" sz="3000" b="1" dirty="0" smtClean="0"/>
              <a:t> </a:t>
            </a:r>
            <a:r>
              <a:rPr lang="en-US" sz="3000" b="1" dirty="0" err="1" smtClean="0"/>
              <a:t>đấu</a:t>
            </a:r>
            <a:r>
              <a:rPr lang="en-US" sz="3000" b="1" dirty="0" smtClean="0"/>
              <a:t> </a:t>
            </a:r>
            <a:r>
              <a:rPr lang="en-US" sz="3000" b="1" dirty="0" err="1" smtClean="0"/>
              <a:t>trong</a:t>
            </a:r>
            <a:r>
              <a:rPr lang="en-US" sz="3000" b="1" dirty="0" smtClean="0"/>
              <a:t> </a:t>
            </a:r>
            <a:r>
              <a:rPr lang="en-US" sz="3000" b="1" dirty="0" err="1" smtClean="0"/>
              <a:t>hoàn</a:t>
            </a:r>
            <a:r>
              <a:rPr lang="en-US" sz="3000" b="1" dirty="0" smtClean="0"/>
              <a:t> </a:t>
            </a:r>
            <a:r>
              <a:rPr lang="en-US" sz="3000" b="1" dirty="0" err="1" smtClean="0"/>
              <a:t>cảnh</a:t>
            </a:r>
            <a:r>
              <a:rPr lang="en-US" sz="3000" b="1" dirty="0" smtClean="0"/>
              <a:t> </a:t>
            </a:r>
            <a:r>
              <a:rPr lang="en-US" sz="3000" b="1" dirty="0" err="1" smtClean="0"/>
              <a:t>gian</a:t>
            </a:r>
            <a:r>
              <a:rPr lang="en-US" sz="3000" b="1" dirty="0" smtClean="0"/>
              <a:t> </a:t>
            </a:r>
            <a:r>
              <a:rPr lang="en-US" sz="3000" b="1" dirty="0" err="1" smtClean="0"/>
              <a:t>khổ</a:t>
            </a:r>
            <a:r>
              <a:rPr lang="en-US" sz="3000" b="1" dirty="0" smtClean="0"/>
              <a:t>, </a:t>
            </a:r>
            <a:r>
              <a:rPr lang="en-US" sz="3000" b="1" dirty="0" err="1" smtClean="0"/>
              <a:t>khắc</a:t>
            </a:r>
            <a:r>
              <a:rPr lang="en-US" sz="3000" b="1" dirty="0" smtClean="0"/>
              <a:t> </a:t>
            </a:r>
            <a:r>
              <a:rPr lang="en-US" sz="3000" b="1" dirty="0" err="1" smtClean="0"/>
              <a:t>nghiệt</a:t>
            </a:r>
            <a:r>
              <a:rPr lang="en-US" sz="3000" b="1" dirty="0" smtClean="0"/>
              <a:t>.</a:t>
            </a:r>
          </a:p>
          <a:p>
            <a:pPr algn="just"/>
            <a:endParaRPr lang="en-US" sz="3000" b="1" dirty="0" smtClean="0"/>
          </a:p>
          <a:p>
            <a:pPr algn="just"/>
            <a:r>
              <a:rPr lang="en-US" sz="3000" b="1" dirty="0" smtClean="0"/>
              <a:t>- </a:t>
            </a:r>
            <a:r>
              <a:rPr lang="en-US" sz="3000" b="1" dirty="0" err="1" smtClean="0"/>
              <a:t>Hình</a:t>
            </a:r>
            <a:r>
              <a:rPr lang="en-US" sz="3000" b="1" dirty="0" smtClean="0"/>
              <a:t> </a:t>
            </a:r>
            <a:r>
              <a:rPr lang="en-US" sz="3000" b="1" dirty="0" err="1" smtClean="0"/>
              <a:t>ảnh</a:t>
            </a:r>
            <a:r>
              <a:rPr lang="en-US" sz="3000" b="1" dirty="0" smtClean="0"/>
              <a:t> </a:t>
            </a:r>
            <a:r>
              <a:rPr lang="en-US" sz="3000" b="1" i="1" dirty="0" err="1" smtClean="0"/>
              <a:t>súng</a:t>
            </a:r>
            <a:r>
              <a:rPr lang="en-US" sz="3000" b="1" i="1" dirty="0" smtClean="0"/>
              <a:t> – </a:t>
            </a:r>
            <a:r>
              <a:rPr lang="en-US" sz="3000" b="1" i="1" dirty="0" err="1" smtClean="0"/>
              <a:t>trăng</a:t>
            </a:r>
            <a:r>
              <a:rPr lang="en-US" sz="3000" b="1" i="1" dirty="0" smtClean="0"/>
              <a:t> </a:t>
            </a:r>
            <a:r>
              <a:rPr lang="en-US" sz="3000" b="1" dirty="0" err="1" smtClean="0"/>
              <a:t>mang</a:t>
            </a:r>
            <a:r>
              <a:rPr lang="en-US" sz="3000" b="1" dirty="0" smtClean="0"/>
              <a:t> ý </a:t>
            </a:r>
            <a:r>
              <a:rPr lang="en-US" sz="3000" b="1" dirty="0" err="1" smtClean="0"/>
              <a:t>nghĩa</a:t>
            </a:r>
            <a:r>
              <a:rPr lang="en-US" sz="3000" b="1" dirty="0" smtClean="0"/>
              <a:t> </a:t>
            </a:r>
            <a:r>
              <a:rPr lang="en-US" sz="3000" b="1" dirty="0" err="1" smtClean="0"/>
              <a:t>biểu</a:t>
            </a:r>
            <a:r>
              <a:rPr lang="en-US" sz="3000" b="1" dirty="0" smtClean="0"/>
              <a:t> </a:t>
            </a:r>
            <a:r>
              <a:rPr lang="en-US" sz="3000" b="1" dirty="0" err="1" smtClean="0"/>
              <a:t>tượng</a:t>
            </a:r>
            <a:r>
              <a:rPr lang="en-US" sz="3000" b="1" dirty="0" smtClean="0"/>
              <a:t>.</a:t>
            </a:r>
          </a:p>
          <a:p>
            <a:pPr algn="just"/>
            <a:r>
              <a:rPr lang="en-US" sz="3000" b="1" i="1" dirty="0" smtClean="0">
                <a:sym typeface="Wingdings" pitchFamily="2" charset="2"/>
              </a:rPr>
              <a:t>	</a:t>
            </a:r>
            <a:r>
              <a:rPr lang="en-US" sz="3000" b="1" i="1" dirty="0" smtClean="0"/>
              <a:t> </a:t>
            </a:r>
            <a:r>
              <a:rPr lang="en-US" sz="3000" b="1" i="1" dirty="0" err="1" smtClean="0"/>
              <a:t>Bức</a:t>
            </a:r>
            <a:r>
              <a:rPr lang="en-US" sz="3000" b="1" i="1" dirty="0" smtClean="0"/>
              <a:t> </a:t>
            </a:r>
            <a:r>
              <a:rPr lang="en-US" sz="3000" b="1" i="1" dirty="0" err="1" smtClean="0"/>
              <a:t>tranh</a:t>
            </a:r>
            <a:r>
              <a:rPr lang="en-US" sz="3000" b="1" i="1" dirty="0" smtClean="0"/>
              <a:t> </a:t>
            </a:r>
            <a:r>
              <a:rPr lang="en-US" sz="3000" b="1" i="1" dirty="0" err="1" smtClean="0"/>
              <a:t>đẹp</a:t>
            </a:r>
            <a:r>
              <a:rPr lang="en-US" sz="3000" b="1" i="1" dirty="0" smtClean="0"/>
              <a:t> </a:t>
            </a:r>
            <a:r>
              <a:rPr lang="en-US" sz="3000" b="1" i="1" dirty="0" err="1" smtClean="0"/>
              <a:t>về</a:t>
            </a:r>
            <a:r>
              <a:rPr lang="en-US" sz="3000" b="1" i="1" dirty="0" smtClean="0"/>
              <a:t> </a:t>
            </a:r>
            <a:r>
              <a:rPr lang="en-US" sz="3000" b="1" i="1" dirty="0" err="1" smtClean="0"/>
              <a:t>tình</a:t>
            </a:r>
            <a:r>
              <a:rPr lang="en-US" sz="3000" b="1" i="1" dirty="0" smtClean="0"/>
              <a:t> </a:t>
            </a:r>
            <a:r>
              <a:rPr lang="en-US" sz="3000" b="1" i="1" dirty="0" err="1" smtClean="0"/>
              <a:t>đồng</a:t>
            </a:r>
            <a:r>
              <a:rPr lang="en-US" sz="3000" b="1" i="1" dirty="0" smtClean="0"/>
              <a:t> </a:t>
            </a:r>
            <a:r>
              <a:rPr lang="en-US" sz="3000" b="1" i="1" dirty="0" err="1" smtClean="0"/>
              <a:t>chí</a:t>
            </a:r>
            <a:endParaRPr lang="en-US" sz="3000" b="1" i="1" dirty="0"/>
          </a:p>
        </p:txBody>
      </p:sp>
      <p:sp>
        <p:nvSpPr>
          <p:cNvPr id="7" name="TextBox 6"/>
          <p:cNvSpPr txBox="1"/>
          <p:nvPr/>
        </p:nvSpPr>
        <p:spPr>
          <a:xfrm>
            <a:off x="3359696" y="375047"/>
            <a:ext cx="5904656" cy="461665"/>
          </a:xfrm>
          <a:prstGeom prst="rect">
            <a:avLst/>
          </a:prstGeom>
          <a:noFill/>
        </p:spPr>
        <p:txBody>
          <a:bodyPr wrap="square" rtlCol="0">
            <a:spAutoFit/>
          </a:bodyPr>
          <a:lstStyle/>
          <a:p>
            <a:pPr algn="ctr"/>
            <a:r>
              <a:rPr lang="en-US" sz="2400" b="1" dirty="0" smtClean="0">
                <a:solidFill>
                  <a:srgbClr val="FFFF00"/>
                </a:solidFill>
              </a:rPr>
              <a:t>A. </a:t>
            </a:r>
            <a:r>
              <a:rPr lang="en-US" sz="2400" b="1" i="1" dirty="0" err="1" smtClean="0">
                <a:solidFill>
                  <a:srgbClr val="FFFF00"/>
                </a:solidFill>
              </a:rPr>
              <a:t>Đồng</a:t>
            </a:r>
            <a:r>
              <a:rPr lang="en-US" sz="2400" b="1" i="1" dirty="0" smtClean="0">
                <a:solidFill>
                  <a:srgbClr val="FFFF00"/>
                </a:solidFill>
              </a:rPr>
              <a:t> </a:t>
            </a:r>
            <a:r>
              <a:rPr lang="en-US" sz="2400" b="1" i="1" dirty="0" err="1" smtClean="0">
                <a:solidFill>
                  <a:srgbClr val="FFFF00"/>
                </a:solidFill>
              </a:rPr>
              <a:t>chí</a:t>
            </a:r>
            <a:r>
              <a:rPr lang="en-US" sz="2400" b="1" i="1" dirty="0" smtClean="0">
                <a:solidFill>
                  <a:srgbClr val="FFFF00"/>
                </a:solidFill>
              </a:rPr>
              <a:t> </a:t>
            </a:r>
            <a:r>
              <a:rPr lang="en-US" sz="2400" b="1" dirty="0" smtClean="0">
                <a:solidFill>
                  <a:srgbClr val="FFFF00"/>
                </a:solidFill>
              </a:rPr>
              <a:t>(</a:t>
            </a:r>
            <a:r>
              <a:rPr lang="en-US" sz="2400" b="1" dirty="0" err="1" smtClean="0">
                <a:solidFill>
                  <a:srgbClr val="FFFF00"/>
                </a:solidFill>
              </a:rPr>
              <a:t>Chính</a:t>
            </a:r>
            <a:r>
              <a:rPr lang="en-US" sz="2400" b="1" dirty="0" smtClean="0">
                <a:solidFill>
                  <a:srgbClr val="FFFF00"/>
                </a:solidFill>
              </a:rPr>
              <a:t> </a:t>
            </a:r>
            <a:r>
              <a:rPr lang="en-US" sz="2400" b="1" dirty="0" err="1" smtClean="0">
                <a:solidFill>
                  <a:srgbClr val="FFFF00"/>
                </a:solidFill>
              </a:rPr>
              <a:t>Hữu</a:t>
            </a:r>
            <a:r>
              <a:rPr lang="en-US" sz="2400" b="1" dirty="0" smtClean="0">
                <a:solidFill>
                  <a:srgbClr val="FFFF00"/>
                </a:solidFill>
              </a:rPr>
              <a:t>)</a:t>
            </a:r>
            <a:endParaRPr lang="en-US" sz="2400" b="1" dirty="0">
              <a:solidFill>
                <a:srgbClr val="FFFF00"/>
              </a:solidFill>
            </a:endParaRPr>
          </a:p>
        </p:txBody>
      </p:sp>
    </p:spTree>
    <p:extLst>
      <p:ext uri="{BB962C8B-B14F-4D97-AF65-F5344CB8AC3E}">
        <p14:creationId xmlns:p14="http://schemas.microsoft.com/office/powerpoint/2010/main" val="235690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000"/>
                                        <p:tgtEl>
                                          <p:spTgt spid="5">
                                            <p:txEl>
                                              <p:pRg st="3" end="3"/>
                                            </p:txEl>
                                          </p:spTgt>
                                        </p:tgtEl>
                                      </p:cBhvr>
                                    </p:animEffect>
                                    <p:anim calcmode="lin" valueType="num">
                                      <p:cBhvr>
                                        <p:cTn id="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arn(inVertical)">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barn(inVertical)">
                                      <p:cBhvr>
                                        <p:cTn id="19" dur="500"/>
                                        <p:tgtEl>
                                          <p:spTgt spid="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barn(inVertical)">
                                      <p:cBhvr>
                                        <p:cTn id="24" dur="500"/>
                                        <p:tgtEl>
                                          <p:spTgt spid="9">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barn(inVertical)">
                                      <p:cBhvr>
                                        <p:cTn id="29"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631" y="836712"/>
            <a:ext cx="3067105" cy="5295400"/>
          </a:xfrm>
          <a:prstGeom prst="rect">
            <a:avLst/>
          </a:prstGeom>
        </p:spPr>
      </p:pic>
      <p:sp>
        <p:nvSpPr>
          <p:cNvPr id="5" name="Rectangle 4"/>
          <p:cNvSpPr/>
          <p:nvPr/>
        </p:nvSpPr>
        <p:spPr>
          <a:xfrm>
            <a:off x="651084" y="876590"/>
            <a:ext cx="3067105" cy="1107996"/>
          </a:xfrm>
          <a:prstGeom prst="rect">
            <a:avLst/>
          </a:prstGeom>
        </p:spPr>
        <p:txBody>
          <a:bodyPr wrap="square">
            <a:spAutoFit/>
          </a:bodyPr>
          <a:lstStyle/>
          <a:p>
            <a:pPr marL="514350" indent="-514350" algn="just">
              <a:buAutoNum type="romanUcPeriod"/>
            </a:pPr>
            <a:r>
              <a:rPr lang="en-US" sz="2200" b="1" dirty="0" err="1" smtClean="0">
                <a:solidFill>
                  <a:schemeClr val="bg1"/>
                </a:solidFill>
                <a:latin typeface="Arial" panose="020B0604020202020204" pitchFamily="34" charset="0"/>
                <a:cs typeface="Arial" panose="020B0604020202020204" pitchFamily="34" charset="0"/>
              </a:rPr>
              <a:t>Giới</a:t>
            </a:r>
            <a:r>
              <a:rPr lang="en-US" sz="2200" b="1" dirty="0" smtClean="0">
                <a:solidFill>
                  <a:schemeClr val="bg1"/>
                </a:solidFill>
                <a:latin typeface="Arial" panose="020B0604020202020204" pitchFamily="34" charset="0"/>
                <a:cs typeface="Arial" panose="020B0604020202020204" pitchFamily="34" charset="0"/>
              </a:rPr>
              <a:t> </a:t>
            </a:r>
            <a:r>
              <a:rPr lang="en-US" sz="2200" b="1" dirty="0" err="1" smtClean="0">
                <a:solidFill>
                  <a:schemeClr val="bg1"/>
                </a:solidFill>
                <a:latin typeface="Arial" panose="020B0604020202020204" pitchFamily="34" charset="0"/>
                <a:cs typeface="Arial" panose="020B0604020202020204" pitchFamily="34" charset="0"/>
              </a:rPr>
              <a:t>thiệu</a:t>
            </a:r>
            <a:endParaRPr lang="en-US" sz="2200" b="1" dirty="0" smtClean="0">
              <a:solidFill>
                <a:schemeClr val="bg1"/>
              </a:solidFill>
              <a:latin typeface="Arial" panose="020B0604020202020204" pitchFamily="34" charset="0"/>
              <a:cs typeface="Arial" panose="020B0604020202020204" pitchFamily="34" charset="0"/>
            </a:endParaRPr>
          </a:p>
          <a:p>
            <a:pPr marL="514350" indent="-514350" algn="just">
              <a:buAutoNum type="romanUcPeriod"/>
            </a:pPr>
            <a:r>
              <a:rPr lang="en-US" sz="2200" b="1" dirty="0" err="1" smtClean="0">
                <a:solidFill>
                  <a:schemeClr val="bg1"/>
                </a:solidFill>
                <a:latin typeface="Arial" panose="020B0604020202020204" pitchFamily="34" charset="0"/>
                <a:cs typeface="Arial" panose="020B0604020202020204" pitchFamily="34" charset="0"/>
              </a:rPr>
              <a:t>Đọc</a:t>
            </a:r>
            <a:r>
              <a:rPr lang="en-US" sz="2200" b="1" dirty="0" smtClean="0">
                <a:solidFill>
                  <a:schemeClr val="bg1"/>
                </a:solidFill>
                <a:latin typeface="Arial" panose="020B0604020202020204" pitchFamily="34" charset="0"/>
                <a:cs typeface="Arial" panose="020B0604020202020204" pitchFamily="34" charset="0"/>
              </a:rPr>
              <a:t> – </a:t>
            </a:r>
            <a:r>
              <a:rPr lang="en-US" sz="2200" b="1" dirty="0" err="1" smtClean="0">
                <a:solidFill>
                  <a:schemeClr val="bg1"/>
                </a:solidFill>
                <a:latin typeface="Arial" panose="020B0604020202020204" pitchFamily="34" charset="0"/>
                <a:cs typeface="Arial" panose="020B0604020202020204" pitchFamily="34" charset="0"/>
              </a:rPr>
              <a:t>hiểu</a:t>
            </a:r>
            <a:endParaRPr lang="en-US" sz="2200" b="1" dirty="0" smtClean="0">
              <a:solidFill>
                <a:schemeClr val="bg1"/>
              </a:solidFill>
              <a:latin typeface="Arial" panose="020B0604020202020204" pitchFamily="34" charset="0"/>
              <a:cs typeface="Arial" panose="020B0604020202020204" pitchFamily="34" charset="0"/>
            </a:endParaRPr>
          </a:p>
          <a:p>
            <a:pPr marL="514350" indent="-514350" algn="just">
              <a:buAutoNum type="romanUcPeriod"/>
            </a:pPr>
            <a:r>
              <a:rPr lang="en-US" sz="2200" b="1" dirty="0" err="1" smtClean="0">
                <a:solidFill>
                  <a:srgbClr val="C00000"/>
                </a:solidFill>
                <a:latin typeface="Arial" panose="020B0604020202020204" pitchFamily="34" charset="0"/>
                <a:cs typeface="Arial" panose="020B0604020202020204" pitchFamily="34" charset="0"/>
              </a:rPr>
              <a:t>Tổng</a:t>
            </a:r>
            <a:r>
              <a:rPr lang="en-US" sz="2200" b="1" dirty="0" smtClean="0">
                <a:solidFill>
                  <a:srgbClr val="C00000"/>
                </a:solidFill>
                <a:latin typeface="Arial" panose="020B0604020202020204" pitchFamily="34" charset="0"/>
                <a:cs typeface="Arial" panose="020B0604020202020204" pitchFamily="34" charset="0"/>
              </a:rPr>
              <a:t> </a:t>
            </a:r>
            <a:r>
              <a:rPr lang="en-US" sz="2200" b="1" dirty="0" err="1" smtClean="0">
                <a:solidFill>
                  <a:srgbClr val="C00000"/>
                </a:solidFill>
                <a:latin typeface="Arial" panose="020B0604020202020204" pitchFamily="34" charset="0"/>
                <a:cs typeface="Arial" panose="020B0604020202020204" pitchFamily="34" charset="0"/>
              </a:rPr>
              <a:t>kết</a:t>
            </a:r>
            <a:endParaRPr lang="en-US" sz="2200" b="1" dirty="0">
              <a:solidFill>
                <a:srgbClr val="C00000"/>
              </a:solidFill>
              <a:latin typeface="Arial" panose="020B0604020202020204" pitchFamily="34" charset="0"/>
              <a:cs typeface="Arial" panose="020B0604020202020204" pitchFamily="34" charset="0"/>
            </a:endParaRPr>
          </a:p>
        </p:txBody>
      </p:sp>
      <p:sp>
        <p:nvSpPr>
          <p:cNvPr id="8" name="TextBox 7"/>
          <p:cNvSpPr txBox="1"/>
          <p:nvPr/>
        </p:nvSpPr>
        <p:spPr>
          <a:xfrm>
            <a:off x="7464152" y="834832"/>
            <a:ext cx="3984812" cy="2677656"/>
          </a:xfrm>
          <a:prstGeom prst="rect">
            <a:avLst/>
          </a:prstGeom>
          <a:noFill/>
        </p:spPr>
        <p:txBody>
          <a:bodyPr wrap="square" rtlCol="0">
            <a:spAutoFit/>
          </a:bodyPr>
          <a:lstStyle/>
          <a:p>
            <a:pPr algn="just"/>
            <a:r>
              <a:rPr lang="en-US" sz="2400" b="1" dirty="0" smtClean="0"/>
              <a:t>- </a:t>
            </a:r>
            <a:r>
              <a:rPr lang="en-US" sz="2400" b="1" dirty="0" err="1" smtClean="0"/>
              <a:t>Ngôn</a:t>
            </a:r>
            <a:r>
              <a:rPr lang="en-US" sz="2400" b="1" dirty="0" smtClean="0"/>
              <a:t> </a:t>
            </a:r>
            <a:r>
              <a:rPr lang="en-US" sz="2400" b="1" dirty="0" err="1" smtClean="0"/>
              <a:t>ngữ</a:t>
            </a:r>
            <a:r>
              <a:rPr lang="en-US" sz="2400" b="1" dirty="0" smtClean="0"/>
              <a:t> </a:t>
            </a:r>
            <a:r>
              <a:rPr lang="en-US" sz="2400" b="1" dirty="0" err="1" smtClean="0"/>
              <a:t>bình</a:t>
            </a:r>
            <a:r>
              <a:rPr lang="en-US" sz="2400" b="1" dirty="0" smtClean="0"/>
              <a:t> </a:t>
            </a:r>
            <a:r>
              <a:rPr lang="en-US" sz="2400" b="1" dirty="0" err="1" smtClean="0"/>
              <a:t>dị</a:t>
            </a:r>
            <a:r>
              <a:rPr lang="en-US" sz="2400" b="1" dirty="0" smtClean="0"/>
              <a:t>, </a:t>
            </a:r>
            <a:r>
              <a:rPr lang="en-US" sz="2400" b="1" dirty="0" err="1" smtClean="0"/>
              <a:t>đậm</a:t>
            </a:r>
            <a:r>
              <a:rPr lang="en-US" sz="2400" b="1" dirty="0" smtClean="0"/>
              <a:t> </a:t>
            </a:r>
            <a:r>
              <a:rPr lang="en-US" sz="2400" b="1" dirty="0" err="1" smtClean="0"/>
              <a:t>chất</a:t>
            </a:r>
            <a:r>
              <a:rPr lang="en-US" sz="2400" b="1" dirty="0" smtClean="0"/>
              <a:t> </a:t>
            </a:r>
            <a:r>
              <a:rPr lang="en-US" sz="2400" b="1" dirty="0" err="1" smtClean="0"/>
              <a:t>dân</a:t>
            </a:r>
            <a:r>
              <a:rPr lang="en-US" sz="2400" b="1" dirty="0" smtClean="0"/>
              <a:t> </a:t>
            </a:r>
            <a:r>
              <a:rPr lang="en-US" sz="2400" b="1" dirty="0" err="1" smtClean="0"/>
              <a:t>gian</a:t>
            </a:r>
            <a:r>
              <a:rPr lang="en-US" sz="2400" b="1" dirty="0" smtClean="0"/>
              <a:t>, </a:t>
            </a:r>
            <a:r>
              <a:rPr lang="en-US" sz="2400" b="1" dirty="0" err="1" smtClean="0"/>
              <a:t>thể</a:t>
            </a:r>
            <a:r>
              <a:rPr lang="en-US" sz="2400" b="1" dirty="0" smtClean="0"/>
              <a:t> </a:t>
            </a:r>
            <a:r>
              <a:rPr lang="en-US" sz="2400" b="1" dirty="0" err="1" smtClean="0"/>
              <a:t>hiện</a:t>
            </a:r>
            <a:r>
              <a:rPr lang="en-US" sz="2400" b="1" dirty="0" smtClean="0"/>
              <a:t> </a:t>
            </a:r>
            <a:r>
              <a:rPr lang="en-US" sz="2400" b="1" dirty="0" err="1" smtClean="0"/>
              <a:t>tình</a:t>
            </a:r>
            <a:r>
              <a:rPr lang="en-US" sz="2400" b="1" dirty="0" smtClean="0"/>
              <a:t> </a:t>
            </a:r>
            <a:r>
              <a:rPr lang="en-US" sz="2400" b="1" dirty="0" err="1" smtClean="0"/>
              <a:t>cảm</a:t>
            </a:r>
            <a:r>
              <a:rPr lang="en-US" sz="2400" b="1" dirty="0" smtClean="0"/>
              <a:t> </a:t>
            </a:r>
            <a:r>
              <a:rPr lang="en-US" sz="2400" b="1" dirty="0" err="1" smtClean="0"/>
              <a:t>chân</a:t>
            </a:r>
            <a:r>
              <a:rPr lang="en-US" sz="2400" b="1" dirty="0" smtClean="0"/>
              <a:t> </a:t>
            </a:r>
            <a:r>
              <a:rPr lang="en-US" sz="2400" b="1" dirty="0" err="1" smtClean="0"/>
              <a:t>thành</a:t>
            </a:r>
            <a:endParaRPr lang="en-US" sz="2400" b="1" dirty="0" smtClean="0"/>
          </a:p>
          <a:p>
            <a:pPr algn="just"/>
            <a:r>
              <a:rPr lang="en-US" sz="2400" b="1" dirty="0" smtClean="0"/>
              <a:t>- </a:t>
            </a:r>
            <a:r>
              <a:rPr lang="en-US" sz="2400" b="1" dirty="0" err="1" smtClean="0"/>
              <a:t>Kết</a:t>
            </a:r>
            <a:r>
              <a:rPr lang="en-US" sz="2400" b="1" dirty="0" smtClean="0"/>
              <a:t> </a:t>
            </a:r>
            <a:r>
              <a:rPr lang="en-US" sz="2400" b="1" dirty="0" err="1" smtClean="0"/>
              <a:t>hợp</a:t>
            </a:r>
            <a:r>
              <a:rPr lang="en-US" sz="2400" b="1" dirty="0" smtClean="0"/>
              <a:t> </a:t>
            </a:r>
            <a:r>
              <a:rPr lang="en-US" sz="2400" b="1" dirty="0" err="1" smtClean="0"/>
              <a:t>hài</a:t>
            </a:r>
            <a:r>
              <a:rPr lang="en-US" sz="2400" b="1" dirty="0" smtClean="0"/>
              <a:t> </a:t>
            </a:r>
            <a:r>
              <a:rPr lang="en-US" sz="2400" b="1" dirty="0" err="1" smtClean="0"/>
              <a:t>hòa</a:t>
            </a:r>
            <a:r>
              <a:rPr lang="en-US" sz="2400" b="1" dirty="0" smtClean="0"/>
              <a:t> </a:t>
            </a:r>
            <a:r>
              <a:rPr lang="en-US" sz="2400" b="1" dirty="0" err="1" smtClean="0"/>
              <a:t>bút</a:t>
            </a:r>
            <a:r>
              <a:rPr lang="en-US" sz="2400" b="1" dirty="0" smtClean="0"/>
              <a:t> </a:t>
            </a:r>
            <a:r>
              <a:rPr lang="en-US" sz="2400" b="1" dirty="0" err="1" smtClean="0"/>
              <a:t>pháp</a:t>
            </a:r>
            <a:r>
              <a:rPr lang="en-US" sz="2400" b="1" dirty="0" smtClean="0"/>
              <a:t> </a:t>
            </a:r>
            <a:r>
              <a:rPr lang="en-US" sz="2400" b="1" dirty="0" err="1" smtClean="0"/>
              <a:t>tả</a:t>
            </a:r>
            <a:r>
              <a:rPr lang="en-US" sz="2400" b="1" dirty="0" smtClean="0"/>
              <a:t> </a:t>
            </a:r>
            <a:r>
              <a:rPr lang="en-US" sz="2400" b="1" dirty="0" err="1" smtClean="0"/>
              <a:t>thực</a:t>
            </a:r>
            <a:r>
              <a:rPr lang="en-US" sz="2400" b="1" dirty="0" smtClean="0"/>
              <a:t> </a:t>
            </a:r>
            <a:r>
              <a:rPr lang="en-US" sz="2400" b="1" dirty="0" err="1" smtClean="0"/>
              <a:t>và</a:t>
            </a:r>
            <a:r>
              <a:rPr lang="en-US" sz="2400" b="1" dirty="0" smtClean="0"/>
              <a:t> </a:t>
            </a:r>
            <a:r>
              <a:rPr lang="en-US" sz="2400" b="1" dirty="0" err="1" smtClean="0"/>
              <a:t>lãng</a:t>
            </a:r>
            <a:r>
              <a:rPr lang="en-US" sz="2400" b="1" dirty="0" smtClean="0"/>
              <a:t> </a:t>
            </a:r>
            <a:r>
              <a:rPr lang="en-US" sz="2400" b="1" dirty="0" err="1" smtClean="0"/>
              <a:t>mạn</a:t>
            </a:r>
            <a:r>
              <a:rPr lang="en-US" sz="2400" b="1" dirty="0" smtClean="0"/>
              <a:t>, </a:t>
            </a:r>
            <a:r>
              <a:rPr lang="en-US" sz="2400" b="1" dirty="0" err="1" smtClean="0"/>
              <a:t>tạo</a:t>
            </a:r>
            <a:r>
              <a:rPr lang="en-US" sz="2400" b="1" dirty="0" smtClean="0"/>
              <a:t> </a:t>
            </a:r>
            <a:r>
              <a:rPr lang="en-US" sz="2400" b="1" dirty="0" err="1" smtClean="0"/>
              <a:t>nên</a:t>
            </a:r>
            <a:r>
              <a:rPr lang="en-US" sz="2400" b="1" dirty="0" smtClean="0"/>
              <a:t> </a:t>
            </a:r>
            <a:r>
              <a:rPr lang="en-US" sz="2400" b="1" dirty="0" err="1" smtClean="0"/>
              <a:t>hình</a:t>
            </a:r>
            <a:r>
              <a:rPr lang="en-US" sz="2400" b="1" dirty="0" smtClean="0"/>
              <a:t> </a:t>
            </a:r>
            <a:r>
              <a:rPr lang="en-US" sz="2400" b="1" dirty="0" err="1" smtClean="0"/>
              <a:t>ảnh</a:t>
            </a:r>
            <a:r>
              <a:rPr lang="en-US" sz="2400" b="1" dirty="0" smtClean="0"/>
              <a:t> </a:t>
            </a:r>
            <a:r>
              <a:rPr lang="en-US" sz="2400" b="1" dirty="0" err="1" smtClean="0"/>
              <a:t>thơ</a:t>
            </a:r>
            <a:r>
              <a:rPr lang="en-US" sz="2400" b="1" dirty="0" smtClean="0"/>
              <a:t> </a:t>
            </a:r>
            <a:r>
              <a:rPr lang="en-US" sz="2400" b="1" dirty="0" err="1" smtClean="0"/>
              <a:t>đẹp</a:t>
            </a:r>
            <a:r>
              <a:rPr lang="en-US" sz="2400" b="1" dirty="0" smtClean="0"/>
              <a:t>, </a:t>
            </a:r>
            <a:r>
              <a:rPr lang="en-US" sz="2400" b="1" dirty="0" err="1" smtClean="0"/>
              <a:t>mang</a:t>
            </a:r>
            <a:r>
              <a:rPr lang="en-US" sz="2400" b="1" dirty="0" smtClean="0"/>
              <a:t> ý </a:t>
            </a:r>
            <a:r>
              <a:rPr lang="en-US" sz="2400" b="1" dirty="0" err="1" smtClean="0"/>
              <a:t>nghĩa</a:t>
            </a:r>
            <a:r>
              <a:rPr lang="en-US" sz="2400" b="1" dirty="0" smtClean="0"/>
              <a:t> </a:t>
            </a:r>
            <a:r>
              <a:rPr lang="en-US" sz="2400" b="1" dirty="0" err="1" smtClean="0"/>
              <a:t>biểu</a:t>
            </a:r>
            <a:r>
              <a:rPr lang="en-US" sz="2400" b="1" dirty="0" smtClean="0"/>
              <a:t> </a:t>
            </a:r>
            <a:r>
              <a:rPr lang="en-US" sz="2400" b="1" dirty="0" err="1" smtClean="0"/>
              <a:t>tượng</a:t>
            </a:r>
            <a:endParaRPr lang="vi-VN" sz="2400" b="1" dirty="0"/>
          </a:p>
        </p:txBody>
      </p:sp>
      <p:sp>
        <p:nvSpPr>
          <p:cNvPr id="9" name="TextBox 8"/>
          <p:cNvSpPr txBox="1"/>
          <p:nvPr/>
        </p:nvSpPr>
        <p:spPr>
          <a:xfrm>
            <a:off x="3785372" y="3566722"/>
            <a:ext cx="3966812" cy="3046988"/>
          </a:xfrm>
          <a:prstGeom prst="rect">
            <a:avLst/>
          </a:prstGeom>
          <a:noFill/>
        </p:spPr>
        <p:txBody>
          <a:bodyPr wrap="square" rtlCol="0">
            <a:spAutoFit/>
          </a:bodyPr>
          <a:lstStyle/>
          <a:p>
            <a:pPr algn="just"/>
            <a:r>
              <a:rPr lang="en-US" sz="2400" b="1" dirty="0"/>
              <a:t>- </a:t>
            </a:r>
            <a:r>
              <a:rPr lang="en-US" sz="2400" b="1" dirty="0" err="1"/>
              <a:t>Thể</a:t>
            </a:r>
            <a:r>
              <a:rPr lang="en-US" sz="2400" b="1" dirty="0"/>
              <a:t> </a:t>
            </a:r>
            <a:r>
              <a:rPr lang="en-US" sz="2400" b="1" dirty="0" err="1"/>
              <a:t>hiện</a:t>
            </a:r>
            <a:r>
              <a:rPr lang="en-US" sz="2400" b="1" dirty="0"/>
              <a:t> </a:t>
            </a:r>
            <a:r>
              <a:rPr lang="en-US" sz="2400" b="1" dirty="0" err="1"/>
              <a:t>tình</a:t>
            </a:r>
            <a:r>
              <a:rPr lang="en-US" sz="2400" b="1" dirty="0"/>
              <a:t> </a:t>
            </a:r>
            <a:r>
              <a:rPr lang="en-US" sz="2400" b="1" dirty="0" err="1"/>
              <a:t>đồng</a:t>
            </a:r>
            <a:r>
              <a:rPr lang="en-US" sz="2400" b="1" dirty="0"/>
              <a:t> </a:t>
            </a:r>
            <a:r>
              <a:rPr lang="en-US" sz="2400" b="1" dirty="0" err="1"/>
              <a:t>chí</a:t>
            </a:r>
            <a:r>
              <a:rPr lang="en-US" sz="2400" b="1" dirty="0"/>
              <a:t>, </a:t>
            </a:r>
            <a:r>
              <a:rPr lang="en-US" sz="2400" b="1" dirty="0" err="1"/>
              <a:t>đồng</a:t>
            </a:r>
            <a:r>
              <a:rPr lang="en-US" sz="2400" b="1" dirty="0"/>
              <a:t> </a:t>
            </a:r>
            <a:r>
              <a:rPr lang="en-US" sz="2400" b="1" dirty="0" err="1"/>
              <a:t>đội</a:t>
            </a:r>
            <a:r>
              <a:rPr lang="en-US" sz="2400" b="1" dirty="0"/>
              <a:t> </a:t>
            </a:r>
            <a:r>
              <a:rPr lang="en-US" sz="2400" b="1" dirty="0" err="1"/>
              <a:t>gắn</a:t>
            </a:r>
            <a:r>
              <a:rPr lang="en-US" sz="2400" b="1" dirty="0"/>
              <a:t> </a:t>
            </a:r>
            <a:r>
              <a:rPr lang="en-US" sz="2400" b="1" dirty="0" err="1"/>
              <a:t>bó</a:t>
            </a:r>
            <a:r>
              <a:rPr lang="en-US" sz="2400" b="1" dirty="0"/>
              <a:t> </a:t>
            </a:r>
            <a:r>
              <a:rPr lang="en-US" sz="2400" b="1" dirty="0" err="1"/>
              <a:t>của</a:t>
            </a:r>
            <a:r>
              <a:rPr lang="en-US" sz="2400" b="1" dirty="0"/>
              <a:t> </a:t>
            </a:r>
            <a:r>
              <a:rPr lang="en-US" sz="2400" b="1" dirty="0" err="1"/>
              <a:t>những</a:t>
            </a:r>
            <a:r>
              <a:rPr lang="en-US" sz="2400" b="1" dirty="0"/>
              <a:t> </a:t>
            </a:r>
            <a:r>
              <a:rPr lang="en-US" sz="2400" b="1" dirty="0" err="1"/>
              <a:t>người</a:t>
            </a:r>
            <a:r>
              <a:rPr lang="en-US" sz="2400" b="1" dirty="0"/>
              <a:t> </a:t>
            </a:r>
            <a:r>
              <a:rPr lang="en-US" sz="2400" b="1" dirty="0" err="1"/>
              <a:t>lính</a:t>
            </a:r>
            <a:r>
              <a:rPr lang="en-US" sz="2400" b="1" dirty="0"/>
              <a:t> </a:t>
            </a:r>
            <a:r>
              <a:rPr lang="en-US" sz="2400" b="1" dirty="0" err="1"/>
              <a:t>cách</a:t>
            </a:r>
            <a:r>
              <a:rPr lang="en-US" sz="2400" b="1" dirty="0"/>
              <a:t> </a:t>
            </a:r>
            <a:r>
              <a:rPr lang="en-US" sz="2400" b="1" dirty="0" err="1" smtClean="0"/>
              <a:t>mạng</a:t>
            </a:r>
            <a:endParaRPr lang="en-US" sz="2400" b="1" dirty="0"/>
          </a:p>
          <a:p>
            <a:pPr algn="just"/>
            <a:r>
              <a:rPr lang="en-US" sz="2400" b="1" dirty="0" smtClean="0"/>
              <a:t>- </a:t>
            </a:r>
            <a:r>
              <a:rPr lang="vi-VN" sz="2400" b="1" dirty="0"/>
              <a:t>Ca ngợi vẻ đẹp </a:t>
            </a:r>
            <a:r>
              <a:rPr lang="en-US" sz="2400" b="1" dirty="0" err="1" smtClean="0"/>
              <a:t>hình</a:t>
            </a:r>
            <a:r>
              <a:rPr lang="en-US" sz="2400" b="1" dirty="0" smtClean="0"/>
              <a:t> </a:t>
            </a:r>
            <a:r>
              <a:rPr lang="en-US" sz="2400" b="1" dirty="0" err="1" smtClean="0"/>
              <a:t>tượng</a:t>
            </a:r>
            <a:r>
              <a:rPr lang="en-US" sz="2400" b="1" dirty="0" smtClean="0"/>
              <a:t> </a:t>
            </a:r>
            <a:r>
              <a:rPr lang="en-US" sz="2400" b="1" dirty="0" err="1" smtClean="0"/>
              <a:t>người</a:t>
            </a:r>
            <a:r>
              <a:rPr lang="en-US" sz="2400" b="1" dirty="0" smtClean="0"/>
              <a:t> </a:t>
            </a:r>
            <a:r>
              <a:rPr lang="en-US" sz="2400" b="1" dirty="0" err="1" smtClean="0"/>
              <a:t>lính</a:t>
            </a:r>
            <a:r>
              <a:rPr lang="en-US" sz="2400" b="1" dirty="0" smtClean="0"/>
              <a:t> </a:t>
            </a:r>
            <a:r>
              <a:rPr lang="en-US" sz="2400" b="1" dirty="0" err="1" smtClean="0"/>
              <a:t>cách</a:t>
            </a:r>
            <a:r>
              <a:rPr lang="en-US" sz="2400" b="1" dirty="0" smtClean="0"/>
              <a:t> </a:t>
            </a:r>
            <a:r>
              <a:rPr lang="en-US" sz="2400" b="1" dirty="0" err="1" smtClean="0"/>
              <a:t>mạng</a:t>
            </a:r>
            <a:r>
              <a:rPr lang="en-US" sz="2400" b="1" dirty="0" smtClean="0"/>
              <a:t> </a:t>
            </a:r>
            <a:r>
              <a:rPr lang="en-US" sz="2400" b="1" dirty="0" err="1" smtClean="0"/>
              <a:t>trong</a:t>
            </a:r>
            <a:r>
              <a:rPr lang="en-US" sz="2400" b="1" dirty="0" smtClean="0"/>
              <a:t> </a:t>
            </a:r>
            <a:r>
              <a:rPr lang="vi-VN" sz="2400" b="1" dirty="0" smtClean="0"/>
              <a:t>thời </a:t>
            </a:r>
            <a:r>
              <a:rPr lang="vi-VN" sz="2400" b="1" dirty="0"/>
              <a:t>kì kháng chiến chống </a:t>
            </a:r>
            <a:r>
              <a:rPr lang="vi-VN" sz="2400" b="1" dirty="0" smtClean="0"/>
              <a:t>Pháp</a:t>
            </a:r>
            <a:endParaRPr lang="en-US" sz="2400" b="1" dirty="0"/>
          </a:p>
        </p:txBody>
      </p:sp>
      <p:pic>
        <p:nvPicPr>
          <p:cNvPr id="4100" name="Picture 4" descr="https://4.bp.blogspot.com/-SGU2ERATWPE/WrpS2_yEYtI/AAAAAAAAAHQ/DaFGK8keHaEpKeWy6navdFx_09E87AfQACLcBGAs/s1600/tinh-dong-chi.jpg"/>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52631" y="2540118"/>
            <a:ext cx="3067105" cy="3591120"/>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3785372" y="906412"/>
            <a:ext cx="1287826" cy="82181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TextBox 10"/>
          <p:cNvSpPr txBox="1"/>
          <p:nvPr/>
        </p:nvSpPr>
        <p:spPr>
          <a:xfrm>
            <a:off x="4033241" y="1107296"/>
            <a:ext cx="792088" cy="523220"/>
          </a:xfrm>
          <a:prstGeom prst="rect">
            <a:avLst/>
          </a:prstGeom>
          <a:noFill/>
        </p:spPr>
        <p:txBody>
          <a:bodyPr wrap="square" rtlCol="0">
            <a:spAutoFit/>
          </a:bodyPr>
          <a:lstStyle/>
          <a:p>
            <a:pPr algn="ctr"/>
            <a:r>
              <a:rPr lang="en-US" sz="2800" b="1" dirty="0" smtClean="0">
                <a:solidFill>
                  <a:schemeClr val="bg2"/>
                </a:solidFill>
              </a:rPr>
              <a:t>1</a:t>
            </a:r>
            <a:endParaRPr lang="en-US" sz="2800" b="1" dirty="0">
              <a:solidFill>
                <a:schemeClr val="bg2"/>
              </a:solidFill>
            </a:endParaRPr>
          </a:p>
        </p:txBody>
      </p:sp>
      <p:sp>
        <p:nvSpPr>
          <p:cNvPr id="12" name="TextBox 11"/>
          <p:cNvSpPr txBox="1"/>
          <p:nvPr/>
        </p:nvSpPr>
        <p:spPr>
          <a:xfrm>
            <a:off x="4835860" y="1030438"/>
            <a:ext cx="2412268" cy="5847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3200" b="1" dirty="0" err="1" smtClean="0">
                <a:solidFill>
                  <a:srgbClr val="002060"/>
                </a:solidFill>
              </a:rPr>
              <a:t>Nghệ</a:t>
            </a:r>
            <a:r>
              <a:rPr lang="en-US" sz="3200" b="1" dirty="0" smtClean="0">
                <a:solidFill>
                  <a:srgbClr val="002060"/>
                </a:solidFill>
              </a:rPr>
              <a:t> </a:t>
            </a:r>
            <a:r>
              <a:rPr lang="en-US" sz="3200" b="1" dirty="0" err="1" smtClean="0">
                <a:solidFill>
                  <a:srgbClr val="002060"/>
                </a:solidFill>
              </a:rPr>
              <a:t>thuật</a:t>
            </a:r>
            <a:endParaRPr lang="en-US" sz="3200" b="1" dirty="0">
              <a:solidFill>
                <a:srgbClr val="002060"/>
              </a:solidFill>
            </a:endParaRPr>
          </a:p>
        </p:txBody>
      </p:sp>
      <p:sp>
        <p:nvSpPr>
          <p:cNvPr id="15" name="Oval 14"/>
          <p:cNvSpPr/>
          <p:nvPr/>
        </p:nvSpPr>
        <p:spPr>
          <a:xfrm>
            <a:off x="10360881" y="4391482"/>
            <a:ext cx="1119310" cy="86488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045960" y="4510861"/>
            <a:ext cx="2442528" cy="5847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3200" b="1" dirty="0" err="1" smtClean="0">
                <a:solidFill>
                  <a:srgbClr val="002060"/>
                </a:solidFill>
              </a:rPr>
              <a:t>Nội</a:t>
            </a:r>
            <a:r>
              <a:rPr lang="en-US" sz="3200" b="1" dirty="0" smtClean="0">
                <a:solidFill>
                  <a:srgbClr val="002060"/>
                </a:solidFill>
              </a:rPr>
              <a:t> dung</a:t>
            </a:r>
            <a:endParaRPr lang="en-US" sz="3200" b="1" dirty="0">
              <a:solidFill>
                <a:srgbClr val="002060"/>
              </a:solidFill>
            </a:endParaRPr>
          </a:p>
        </p:txBody>
      </p:sp>
      <p:sp>
        <p:nvSpPr>
          <p:cNvPr id="17" name="TextBox 16"/>
          <p:cNvSpPr txBox="1"/>
          <p:nvPr/>
        </p:nvSpPr>
        <p:spPr>
          <a:xfrm>
            <a:off x="10524492" y="4509120"/>
            <a:ext cx="792088" cy="584775"/>
          </a:xfrm>
          <a:prstGeom prst="rect">
            <a:avLst/>
          </a:prstGeom>
          <a:noFill/>
        </p:spPr>
        <p:txBody>
          <a:bodyPr wrap="square" rtlCol="0">
            <a:spAutoFit/>
          </a:bodyPr>
          <a:lstStyle/>
          <a:p>
            <a:pPr algn="ctr"/>
            <a:r>
              <a:rPr lang="en-US" sz="3200" b="1" dirty="0">
                <a:solidFill>
                  <a:schemeClr val="bg2"/>
                </a:solidFill>
              </a:rPr>
              <a:t>2</a:t>
            </a:r>
          </a:p>
        </p:txBody>
      </p:sp>
      <p:sp>
        <p:nvSpPr>
          <p:cNvPr id="18" name="TextBox 17"/>
          <p:cNvSpPr txBox="1"/>
          <p:nvPr/>
        </p:nvSpPr>
        <p:spPr>
          <a:xfrm>
            <a:off x="3287688" y="375047"/>
            <a:ext cx="5904656" cy="461665"/>
          </a:xfrm>
          <a:prstGeom prst="rect">
            <a:avLst/>
          </a:prstGeom>
          <a:noFill/>
        </p:spPr>
        <p:txBody>
          <a:bodyPr wrap="square" rtlCol="0">
            <a:spAutoFit/>
          </a:bodyPr>
          <a:lstStyle/>
          <a:p>
            <a:pPr algn="ctr"/>
            <a:r>
              <a:rPr lang="en-US" sz="2400" b="1" dirty="0" smtClean="0">
                <a:solidFill>
                  <a:srgbClr val="FFFF00"/>
                </a:solidFill>
              </a:rPr>
              <a:t>A. </a:t>
            </a:r>
            <a:r>
              <a:rPr lang="en-US" sz="2400" b="1" i="1" dirty="0" err="1" smtClean="0">
                <a:solidFill>
                  <a:srgbClr val="FFFF00"/>
                </a:solidFill>
              </a:rPr>
              <a:t>Đồng</a:t>
            </a:r>
            <a:r>
              <a:rPr lang="en-US" sz="2400" b="1" i="1" dirty="0" smtClean="0">
                <a:solidFill>
                  <a:srgbClr val="FFFF00"/>
                </a:solidFill>
              </a:rPr>
              <a:t> </a:t>
            </a:r>
            <a:r>
              <a:rPr lang="en-US" sz="2400" b="1" i="1" dirty="0" err="1" smtClean="0">
                <a:solidFill>
                  <a:srgbClr val="FFFF00"/>
                </a:solidFill>
              </a:rPr>
              <a:t>chí</a:t>
            </a:r>
            <a:r>
              <a:rPr lang="en-US" sz="2400" b="1" i="1" dirty="0" smtClean="0">
                <a:solidFill>
                  <a:srgbClr val="FFFF00"/>
                </a:solidFill>
              </a:rPr>
              <a:t> </a:t>
            </a:r>
            <a:r>
              <a:rPr lang="en-US" sz="2400" b="1" dirty="0" smtClean="0">
                <a:solidFill>
                  <a:srgbClr val="FFFF00"/>
                </a:solidFill>
              </a:rPr>
              <a:t>(</a:t>
            </a:r>
            <a:r>
              <a:rPr lang="en-US" sz="2400" b="1" dirty="0" err="1" smtClean="0">
                <a:solidFill>
                  <a:srgbClr val="FFFF00"/>
                </a:solidFill>
              </a:rPr>
              <a:t>Chính</a:t>
            </a:r>
            <a:r>
              <a:rPr lang="en-US" sz="2400" b="1" dirty="0" smtClean="0">
                <a:solidFill>
                  <a:srgbClr val="FFFF00"/>
                </a:solidFill>
              </a:rPr>
              <a:t> </a:t>
            </a:r>
            <a:r>
              <a:rPr lang="en-US" sz="2400" b="1" dirty="0" err="1" smtClean="0">
                <a:solidFill>
                  <a:srgbClr val="FFFF00"/>
                </a:solidFill>
              </a:rPr>
              <a:t>Hữu</a:t>
            </a:r>
            <a:r>
              <a:rPr lang="en-US" sz="2400" b="1" dirty="0" smtClean="0">
                <a:solidFill>
                  <a:srgbClr val="FFFF00"/>
                </a:solidFill>
              </a:rPr>
              <a:t>)</a:t>
            </a:r>
            <a:endParaRPr lang="en-US" sz="2400" b="1" dirty="0">
              <a:solidFill>
                <a:srgbClr val="FFFF00"/>
              </a:solidFill>
            </a:endParaRPr>
          </a:p>
        </p:txBody>
      </p:sp>
    </p:spTree>
    <p:extLst>
      <p:ext uri="{BB962C8B-B14F-4D97-AF65-F5344CB8AC3E}">
        <p14:creationId xmlns:p14="http://schemas.microsoft.com/office/powerpoint/2010/main" val="423275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arn(inVertic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barn(inVertical)">
                                      <p:cBhvr>
                                        <p:cTn id="12" dur="5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barn(inVertical)">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Effect transition="in" filter="barn(inVertical)">
                                      <p:cBhvr>
                                        <p:cTn id="33" dur="500"/>
                                        <p:tgtEl>
                                          <p:spTgt spid="8">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Effect transition="in" filter="barn(inVertical)">
                                      <p:cBhvr>
                                        <p:cTn id="49" dur="500"/>
                                        <p:tgtEl>
                                          <p:spTgt spid="9">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9">
                                            <p:txEl>
                                              <p:pRg st="1" end="1"/>
                                            </p:txEl>
                                          </p:spTgt>
                                        </p:tgtEl>
                                        <p:attrNameLst>
                                          <p:attrName>style.visibility</p:attrName>
                                        </p:attrNameLst>
                                      </p:cBhvr>
                                      <p:to>
                                        <p:strVal val="visible"/>
                                      </p:to>
                                    </p:set>
                                    <p:animEffect transition="in" filter="barn(inVertical)">
                                      <p:cBhvr>
                                        <p:cTn id="54"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5" grpId="0" animBg="1"/>
      <p:bldP spid="16" grpId="0" animBg="1"/>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6b8462bf637bfc3ce2f945825e7949befcdbbf"/>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33C6956C-B4A1-45A5-AE06-B5246E6BC31B}&quot;/&gt;&lt;isInvalidForFieldText val=&quot;0&quot;/&gt;&lt;Image&gt;&lt;filename val=&quot;C:\Users\PhiLong\AppData\Local\Temp\PR\data\asimages\{33C6956C-B4A1-45A5-AE06-B5246E6BC31B}_13.png&quot;/&gt;&lt;left val=&quot;41&quot;/&gt;&lt;top val=&quot;174&quot;/&gt;&lt;width val=&quot;636&quot;/&gt;&lt;height val=&quot;336&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DA6F418-11AE-4AF2-8EEE-B30043BC8AD5}&quot;/&gt;&lt;isInvalidForFieldText val=&quot;0&quot;/&gt;&lt;Image&gt;&lt;filename val=&quot;C:\Users\PhiLong\AppData\Local\Temp\PR\data\asimages\{5DA6F418-11AE-4AF2-8EEE-B30043BC8AD5}_9.png&quot;/&gt;&lt;left val=&quot;362&quot;/&gt;&lt;top val=&quot;80&quot;/&gt;&lt;width val=&quot;333&quot;/&gt;&lt;height val=&quot;443&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FEBCDF77-45A9-4B88-A4EB-8F715A21BE57}&quot;/&gt;&lt;isInvalidForFieldText val=&quot;0&quot;/&gt;&lt;Image&gt;&lt;filename val=&quot;C:\Users\PhiLong\AppData\Local\Temp\PR\data\asimages\{FEBCDF77-45A9-4B88-A4EB-8F715A21BE57}_12.png&quot;/&gt;&lt;left val=&quot;14&quot;/&gt;&lt;top val=&quot;26&quot;/&gt;&lt;width val=&quot;371&quot;/&gt;&lt;height val=&quot;488&quot;/&gt;&lt;hasText val=&quot;1&quot;/&gt;&lt;/Image&gt;&lt;/ThreeDShapeInfo&gt;"/>
</p:tagLst>
</file>

<file path=ppt/theme/theme1.xml><?xml version="1.0" encoding="utf-8"?>
<a:theme xmlns:a="http://schemas.openxmlformats.org/drawingml/2006/main" name="Depth">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3135</TotalTime>
  <Words>2372</Words>
  <Application>Microsoft Office PowerPoint</Application>
  <PresentationFormat>Custom</PresentationFormat>
  <Paragraphs>302</Paragraphs>
  <Slides>38</Slides>
  <Notes>4</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Depth</vt:lpstr>
      <vt:lpstr>PowerPoint Presentation</vt:lpstr>
      <vt:lpstr>Tiết 2</vt:lpstr>
      <vt:lpstr>Bố cục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 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Tiết 2</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1</dc:title>
  <dc:creator>Microsoft Office User</dc:creator>
  <cp:lastModifiedBy>Windows User</cp:lastModifiedBy>
  <cp:revision>346</cp:revision>
  <cp:lastPrinted>2020-03-12T17:03:03Z</cp:lastPrinted>
  <dcterms:created xsi:type="dcterms:W3CDTF">2020-03-11T08:51:00Z</dcterms:created>
  <dcterms:modified xsi:type="dcterms:W3CDTF">2020-03-25T11:18:11Z</dcterms:modified>
</cp:coreProperties>
</file>